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8" r:id="rId5"/>
    <p:sldMasterId id="2147483797" r:id="rId6"/>
    <p:sldMasterId id="2147483805" r:id="rId7"/>
    <p:sldMasterId id="2147483660" r:id="rId8"/>
  </p:sldMasterIdLst>
  <p:notesMasterIdLst>
    <p:notesMasterId r:id="rId44"/>
  </p:notesMasterIdLst>
  <p:sldIdLst>
    <p:sldId id="2076137358" r:id="rId9"/>
    <p:sldId id="2076137776" r:id="rId10"/>
    <p:sldId id="2076137833" r:id="rId11"/>
    <p:sldId id="263" r:id="rId12"/>
    <p:sldId id="510" r:id="rId13"/>
    <p:sldId id="265" r:id="rId14"/>
    <p:sldId id="449" r:id="rId15"/>
    <p:sldId id="444" r:id="rId16"/>
    <p:sldId id="447" r:id="rId17"/>
    <p:sldId id="518" r:id="rId18"/>
    <p:sldId id="450" r:id="rId19"/>
    <p:sldId id="451" r:id="rId20"/>
    <p:sldId id="454" r:id="rId21"/>
    <p:sldId id="455" r:id="rId22"/>
    <p:sldId id="457" r:id="rId23"/>
    <p:sldId id="460" r:id="rId24"/>
    <p:sldId id="462" r:id="rId25"/>
    <p:sldId id="463" r:id="rId26"/>
    <p:sldId id="472" r:id="rId27"/>
    <p:sldId id="473" r:id="rId28"/>
    <p:sldId id="474" r:id="rId29"/>
    <p:sldId id="475" r:id="rId30"/>
    <p:sldId id="478" r:id="rId31"/>
    <p:sldId id="480" r:id="rId32"/>
    <p:sldId id="508" r:id="rId33"/>
    <p:sldId id="498" r:id="rId34"/>
    <p:sldId id="499" r:id="rId35"/>
    <p:sldId id="501" r:id="rId36"/>
    <p:sldId id="502" r:id="rId37"/>
    <p:sldId id="503" r:id="rId38"/>
    <p:sldId id="278" r:id="rId39"/>
    <p:sldId id="511" r:id="rId40"/>
    <p:sldId id="520" r:id="rId41"/>
    <p:sldId id="2076137780" r:id="rId42"/>
    <p:sldId id="483" r:id="rId43"/>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Consolas" panose="020B0609020204030204" pitchFamily="49" charset="0"/>
      <p:regular r:id="rId49"/>
      <p:bold r:id="rId50"/>
      <p:italic r:id="rId51"/>
      <p:boldItalic r:id="rId52"/>
    </p:embeddedFont>
    <p:embeddedFont>
      <p:font typeface="Lucida Console" panose="020B0609040504020204" pitchFamily="49" charset="0"/>
      <p:regular r:id="rId53"/>
    </p:embeddedFont>
    <p:embeddedFont>
      <p:font typeface="Roboto" panose="02000000000000000000" pitchFamily="2" charset="0"/>
      <p:regular r:id="rId54"/>
      <p:bold r:id="rId55"/>
      <p:italic r:id="rId56"/>
      <p:boldItalic r:id="rId57"/>
    </p:embeddedFont>
    <p:embeddedFont>
      <p:font typeface="Segoe UI" panose="020B0502040204020203" pitchFamily="34" charset="0"/>
      <p:regular r:id="rId58"/>
      <p:bold r:id="rId59"/>
      <p:italic r:id="rId60"/>
      <p:boldItalic r:id="rId61"/>
    </p:embeddedFont>
    <p:embeddedFont>
      <p:font typeface="Segoe UI Light" panose="020B0502040204020203" pitchFamily="34" charset="0"/>
      <p:regular r:id="rId62"/>
      <p:italic r:id="rId63"/>
    </p:embeddedFont>
    <p:embeddedFont>
      <p:font typeface="Segoe UI Semibold" panose="020B0702040204020203" pitchFamily="34" charset="0"/>
      <p:bold r:id="rId64"/>
      <p:boldItalic r:id="rId65"/>
    </p:embeddedFont>
    <p:embeddedFont>
      <p:font typeface="Segoe UI Semilight" panose="020B0402040204020203" pitchFamily="34" charset="0"/>
      <p:regular r:id="rId66"/>
      <p:italic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0FCA968-54F2-4813-BC19-F6BFCE8BADF1}">
          <p14:sldIdLst>
            <p14:sldId id="2076137358"/>
            <p14:sldId id="2076137776"/>
            <p14:sldId id="2076137833"/>
            <p14:sldId id="263"/>
          </p14:sldIdLst>
        </p14:section>
        <p14:section name="Authentication" id="{BA5213F6-5DB3-4F54-9F53-D2AF504926F0}">
          <p14:sldIdLst>
            <p14:sldId id="510"/>
            <p14:sldId id="265"/>
            <p14:sldId id="449"/>
            <p14:sldId id="444"/>
            <p14:sldId id="447"/>
            <p14:sldId id="518"/>
            <p14:sldId id="450"/>
            <p14:sldId id="451"/>
            <p14:sldId id="454"/>
            <p14:sldId id="455"/>
            <p14:sldId id="457"/>
            <p14:sldId id="460"/>
            <p14:sldId id="462"/>
            <p14:sldId id="463"/>
            <p14:sldId id="472"/>
            <p14:sldId id="473"/>
            <p14:sldId id="474"/>
            <p14:sldId id="475"/>
            <p14:sldId id="478"/>
            <p14:sldId id="480"/>
          </p14:sldIdLst>
        </p14:section>
        <p14:section name="Database security" id="{91737836-AB77-460A-8272-866BA5B63C50}">
          <p14:sldIdLst>
            <p14:sldId id="508"/>
            <p14:sldId id="498"/>
            <p14:sldId id="499"/>
            <p14:sldId id="501"/>
            <p14:sldId id="502"/>
            <p14:sldId id="503"/>
            <p14:sldId id="278"/>
          </p14:sldIdLst>
        </p14:section>
        <p14:section name="wrapup" id="{61BD6890-576B-4492-9668-046F3CDFF904}">
          <p14:sldIdLst>
            <p14:sldId id="511"/>
            <p14:sldId id="520"/>
            <p14:sldId id="2076137780"/>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3D156F"/>
    <a:srgbClr val="FFFF00"/>
    <a:srgbClr val="99FF33"/>
    <a:srgbClr val="5B3A15"/>
    <a:srgbClr val="FFFFFF"/>
    <a:srgbClr val="F8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497B4C-93C4-4B52-8825-581B58777F75}" v="639" dt="2021-02-03T00:26:38.6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7" autoAdjust="0"/>
    <p:restoredTop sz="54666" autoAdjust="0"/>
  </p:normalViewPr>
  <p:slideViewPr>
    <p:cSldViewPr>
      <p:cViewPr varScale="1">
        <p:scale>
          <a:sx n="88" d="100"/>
          <a:sy n="88" d="100"/>
        </p:scale>
        <p:origin x="2454" y="9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088"/>
    </p:cViewPr>
  </p:sorterViewPr>
  <p:notesViewPr>
    <p:cSldViewPr>
      <p:cViewPr varScale="1">
        <p:scale>
          <a:sx n="78" d="100"/>
          <a:sy n="78" d="100"/>
        </p:scale>
        <p:origin x="16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5" Type="http://schemas.openxmlformats.org/officeDocument/2006/relationships/slideMaster" Target="slideMasters/slideMaster1.xml"/><Relationship Id="rId61" Type="http://schemas.openxmlformats.org/officeDocument/2006/relationships/font" Target="fonts/font17.fntdata"/><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viewProps" Target="viewProps.xml"/><Relationship Id="rId8" Type="http://schemas.openxmlformats.org/officeDocument/2006/relationships/slideMaster" Target="slideMasters/slideMaster4.xml"/><Relationship Id="rId51" Type="http://schemas.openxmlformats.org/officeDocument/2006/relationships/font" Target="fonts/font7.fntdata"/><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Master" Target="slideMasters/slideMaster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6321aac1-eebf-4722-9b5c-a5ee2b217578" providerId="ADAL" clId="{EC497B4C-93C4-4B52-8825-581B58777F75}"/>
    <pc:docChg chg="undo redo custSel addSld delSld modSld sldOrd addMainMaster modMainMaster delSection modSection">
      <pc:chgData name="William Assaf" userId="6321aac1-eebf-4722-9b5c-a5ee2b217578" providerId="ADAL" clId="{EC497B4C-93C4-4B52-8825-581B58777F75}" dt="2021-02-03T00:33:31.292" v="7048" actId="962"/>
      <pc:docMkLst>
        <pc:docMk/>
      </pc:docMkLst>
      <pc:sldChg chg="modSp mod modNotes modNotesTx">
        <pc:chgData name="William Assaf" userId="6321aac1-eebf-4722-9b5c-a5ee2b217578" providerId="ADAL" clId="{EC497B4C-93C4-4B52-8825-581B58777F75}" dt="2021-02-03T00:28:41.835" v="6870" actId="20577"/>
        <pc:sldMkLst>
          <pc:docMk/>
          <pc:sldMk cId="806837766" sldId="263"/>
        </pc:sldMkLst>
        <pc:spChg chg="mod">
          <ac:chgData name="William Assaf" userId="6321aac1-eebf-4722-9b5c-a5ee2b217578" providerId="ADAL" clId="{EC497B4C-93C4-4B52-8825-581B58777F75}" dt="2021-02-02T20:33:46.217" v="6191" actId="2711"/>
          <ac:spMkLst>
            <pc:docMk/>
            <pc:sldMk cId="806837766" sldId="263"/>
            <ac:spMk id="2" creationId="{E22D978E-FC66-4FF4-B58F-5036C4B5B586}"/>
          </ac:spMkLst>
        </pc:spChg>
        <pc:spChg chg="mod">
          <ac:chgData name="William Assaf" userId="6321aac1-eebf-4722-9b5c-a5ee2b217578" providerId="ADAL" clId="{EC497B4C-93C4-4B52-8825-581B58777F75}" dt="2021-02-03T00:25:46.928" v="6724" actId="20577"/>
          <ac:spMkLst>
            <pc:docMk/>
            <pc:sldMk cId="806837766" sldId="263"/>
            <ac:spMk id="3" creationId="{CBD15C14-39F7-421A-BDE9-B3DB2256B2B7}"/>
          </ac:spMkLst>
        </pc:spChg>
      </pc:sldChg>
      <pc:sldChg chg="modSp mod modNotesTx">
        <pc:chgData name="William Assaf" userId="6321aac1-eebf-4722-9b5c-a5ee2b217578" providerId="ADAL" clId="{EC497B4C-93C4-4B52-8825-581B58777F75}" dt="2021-02-03T00:29:29.453" v="6872" actId="20577"/>
        <pc:sldMkLst>
          <pc:docMk/>
          <pc:sldMk cId="1336390196" sldId="265"/>
        </pc:sldMkLst>
        <pc:spChg chg="mod">
          <ac:chgData name="William Assaf" userId="6321aac1-eebf-4722-9b5c-a5ee2b217578" providerId="ADAL" clId="{EC497B4C-93C4-4B52-8825-581B58777F75}" dt="2021-02-02T20:33:56.613" v="6193" actId="2711"/>
          <ac:spMkLst>
            <pc:docMk/>
            <pc:sldMk cId="1336390196" sldId="265"/>
            <ac:spMk id="2" creationId="{68F79B2B-3CF7-4524-BECD-C0EF9B2EB698}"/>
          </ac:spMkLst>
        </pc:spChg>
        <pc:spChg chg="mod">
          <ac:chgData name="William Assaf" userId="6321aac1-eebf-4722-9b5c-a5ee2b217578" providerId="ADAL" clId="{EC497B4C-93C4-4B52-8825-581B58777F75}" dt="2021-02-02T20:33:56.613" v="6193" actId="2711"/>
          <ac:spMkLst>
            <pc:docMk/>
            <pc:sldMk cId="1336390196" sldId="265"/>
            <ac:spMk id="4" creationId="{6A5E11B5-A282-4859-909B-D71ABD483FE3}"/>
          </ac:spMkLst>
        </pc:spChg>
        <pc:spChg chg="mod">
          <ac:chgData name="William Assaf" userId="6321aac1-eebf-4722-9b5c-a5ee2b217578" providerId="ADAL" clId="{EC497B4C-93C4-4B52-8825-581B58777F75}" dt="2021-02-02T20:33:56.613" v="6193" actId="2711"/>
          <ac:spMkLst>
            <pc:docMk/>
            <pc:sldMk cId="1336390196" sldId="265"/>
            <ac:spMk id="5" creationId="{C91686E2-DBAC-4BC7-A5B7-A61D3C560165}"/>
          </ac:spMkLst>
        </pc:spChg>
        <pc:spChg chg="mod">
          <ac:chgData name="William Assaf" userId="6321aac1-eebf-4722-9b5c-a5ee2b217578" providerId="ADAL" clId="{EC497B4C-93C4-4B52-8825-581B58777F75}" dt="2021-02-02T20:33:56.613" v="6193" actId="2711"/>
          <ac:spMkLst>
            <pc:docMk/>
            <pc:sldMk cId="1336390196" sldId="265"/>
            <ac:spMk id="6" creationId="{D401C6D6-2873-4BD7-9450-70F8B762A2AA}"/>
          </ac:spMkLst>
        </pc:spChg>
        <pc:spChg chg="mod">
          <ac:chgData name="William Assaf" userId="6321aac1-eebf-4722-9b5c-a5ee2b217578" providerId="ADAL" clId="{EC497B4C-93C4-4B52-8825-581B58777F75}" dt="2021-02-02T20:33:56.613" v="6193" actId="2711"/>
          <ac:spMkLst>
            <pc:docMk/>
            <pc:sldMk cId="1336390196" sldId="265"/>
            <ac:spMk id="7" creationId="{1D84D167-73B4-476A-A146-C096A61E7471}"/>
          </ac:spMkLst>
        </pc:spChg>
      </pc:sldChg>
      <pc:sldChg chg="del">
        <pc:chgData name="William Assaf" userId="6321aac1-eebf-4722-9b5c-a5ee2b217578" providerId="ADAL" clId="{EC497B4C-93C4-4B52-8825-581B58777F75}" dt="2021-02-02T15:10:45.928" v="4425" actId="47"/>
        <pc:sldMkLst>
          <pc:docMk/>
          <pc:sldMk cId="1038489653" sldId="267"/>
        </pc:sldMkLst>
      </pc:sldChg>
      <pc:sldChg chg="modSp mod">
        <pc:chgData name="William Assaf" userId="6321aac1-eebf-4722-9b5c-a5ee2b217578" providerId="ADAL" clId="{EC497B4C-93C4-4B52-8825-581B58777F75}" dt="2021-02-02T20:28:40.011" v="6116" actId="2711"/>
        <pc:sldMkLst>
          <pc:docMk/>
          <pc:sldMk cId="393055445" sldId="278"/>
        </pc:sldMkLst>
        <pc:spChg chg="mod">
          <ac:chgData name="William Assaf" userId="6321aac1-eebf-4722-9b5c-a5ee2b217578" providerId="ADAL" clId="{EC497B4C-93C4-4B52-8825-581B58777F75}" dt="2021-02-02T20:28:40.011" v="6116" actId="2711"/>
          <ac:spMkLst>
            <pc:docMk/>
            <pc:sldMk cId="393055445" sldId="278"/>
            <ac:spMk id="2" creationId="{1CB52C5B-C58D-4D78-9E9F-2440831C5870}"/>
          </ac:spMkLst>
        </pc:spChg>
      </pc:sldChg>
      <pc:sldChg chg="del">
        <pc:chgData name="William Assaf" userId="6321aac1-eebf-4722-9b5c-a5ee2b217578" providerId="ADAL" clId="{EC497B4C-93C4-4B52-8825-581B58777F75}" dt="2021-02-02T15:10:45.928" v="4425" actId="47"/>
        <pc:sldMkLst>
          <pc:docMk/>
          <pc:sldMk cId="682491145" sldId="290"/>
        </pc:sldMkLst>
      </pc:sldChg>
      <pc:sldChg chg="del">
        <pc:chgData name="William Assaf" userId="6321aac1-eebf-4722-9b5c-a5ee2b217578" providerId="ADAL" clId="{EC497B4C-93C4-4B52-8825-581B58777F75}" dt="2021-02-02T00:09:39.707" v="1292" actId="2696"/>
        <pc:sldMkLst>
          <pc:docMk/>
          <pc:sldMk cId="4274466538" sldId="295"/>
        </pc:sldMkLst>
      </pc:sldChg>
      <pc:sldChg chg="modSp del mod">
        <pc:chgData name="William Assaf" userId="6321aac1-eebf-4722-9b5c-a5ee2b217578" providerId="ADAL" clId="{EC497B4C-93C4-4B52-8825-581B58777F75}" dt="2021-02-02T20:34:29.238" v="6198" actId="2696"/>
        <pc:sldMkLst>
          <pc:docMk/>
          <pc:sldMk cId="3334294308" sldId="328"/>
        </pc:sldMkLst>
        <pc:spChg chg="mod">
          <ac:chgData name="William Assaf" userId="6321aac1-eebf-4722-9b5c-a5ee2b217578" providerId="ADAL" clId="{EC497B4C-93C4-4B52-8825-581B58777F75}" dt="2021-02-02T20:28:21.399" v="6113" actId="2711"/>
          <ac:spMkLst>
            <pc:docMk/>
            <pc:sldMk cId="3334294308" sldId="328"/>
            <ac:spMk id="2" creationId="{00000000-0000-0000-0000-000000000000}"/>
          </ac:spMkLst>
        </pc:spChg>
        <pc:spChg chg="mod">
          <ac:chgData name="William Assaf" userId="6321aac1-eebf-4722-9b5c-a5ee2b217578" providerId="ADAL" clId="{EC497B4C-93C4-4B52-8825-581B58777F75}" dt="2021-02-02T20:28:21.399" v="6113" actId="2711"/>
          <ac:spMkLst>
            <pc:docMk/>
            <pc:sldMk cId="3334294308" sldId="328"/>
            <ac:spMk id="4" creationId="{AD50F720-AA17-42B1-B108-3F23A87D7213}"/>
          </ac:spMkLst>
        </pc:spChg>
      </pc:sldChg>
      <pc:sldChg chg="del">
        <pc:chgData name="William Assaf" userId="6321aac1-eebf-4722-9b5c-a5ee2b217578" providerId="ADAL" clId="{EC497B4C-93C4-4B52-8825-581B58777F75}" dt="2021-02-02T15:10:05.259" v="4423" actId="47"/>
        <pc:sldMkLst>
          <pc:docMk/>
          <pc:sldMk cId="1958048688" sldId="329"/>
        </pc:sldMkLst>
      </pc:sldChg>
      <pc:sldChg chg="del">
        <pc:chgData name="William Assaf" userId="6321aac1-eebf-4722-9b5c-a5ee2b217578" providerId="ADAL" clId="{EC497B4C-93C4-4B52-8825-581B58777F75}" dt="2021-02-02T15:10:05.259" v="4423" actId="47"/>
        <pc:sldMkLst>
          <pc:docMk/>
          <pc:sldMk cId="3730866711" sldId="351"/>
        </pc:sldMkLst>
      </pc:sldChg>
      <pc:sldChg chg="del">
        <pc:chgData name="William Assaf" userId="6321aac1-eebf-4722-9b5c-a5ee2b217578" providerId="ADAL" clId="{EC497B4C-93C4-4B52-8825-581B58777F75}" dt="2021-02-02T15:10:05.259" v="4423" actId="47"/>
        <pc:sldMkLst>
          <pc:docMk/>
          <pc:sldMk cId="4270136102" sldId="359"/>
        </pc:sldMkLst>
      </pc:sldChg>
      <pc:sldChg chg="del">
        <pc:chgData name="William Assaf" userId="6321aac1-eebf-4722-9b5c-a5ee2b217578" providerId="ADAL" clId="{EC497B4C-93C4-4B52-8825-581B58777F75}" dt="2021-02-02T15:10:05.259" v="4423" actId="47"/>
        <pc:sldMkLst>
          <pc:docMk/>
          <pc:sldMk cId="3780962628" sldId="381"/>
        </pc:sldMkLst>
      </pc:sldChg>
      <pc:sldChg chg="del">
        <pc:chgData name="William Assaf" userId="6321aac1-eebf-4722-9b5c-a5ee2b217578" providerId="ADAL" clId="{EC497B4C-93C4-4B52-8825-581B58777F75}" dt="2021-02-02T15:10:05.259" v="4423" actId="47"/>
        <pc:sldMkLst>
          <pc:docMk/>
          <pc:sldMk cId="3972360819" sldId="436"/>
        </pc:sldMkLst>
      </pc:sldChg>
      <pc:sldChg chg="del">
        <pc:chgData name="William Assaf" userId="6321aac1-eebf-4722-9b5c-a5ee2b217578" providerId="ADAL" clId="{EC497B4C-93C4-4B52-8825-581B58777F75}" dt="2021-02-02T15:08:46.463" v="4406" actId="2696"/>
        <pc:sldMkLst>
          <pc:docMk/>
          <pc:sldMk cId="1104762749" sldId="439"/>
        </pc:sldMkLst>
      </pc:sldChg>
      <pc:sldChg chg="del">
        <pc:chgData name="William Assaf" userId="6321aac1-eebf-4722-9b5c-a5ee2b217578" providerId="ADAL" clId="{EC497B4C-93C4-4B52-8825-581B58777F75}" dt="2021-02-02T15:08:47.932" v="4407" actId="47"/>
        <pc:sldMkLst>
          <pc:docMk/>
          <pc:sldMk cId="3084299707" sldId="441"/>
        </pc:sldMkLst>
      </pc:sldChg>
      <pc:sldChg chg="modSp mod modNotes modNotesTx">
        <pc:chgData name="William Assaf" userId="6321aac1-eebf-4722-9b5c-a5ee2b217578" providerId="ADAL" clId="{EC497B4C-93C4-4B52-8825-581B58777F75}" dt="2021-02-03T00:33:10.581" v="7045" actId="962"/>
        <pc:sldMkLst>
          <pc:docMk/>
          <pc:sldMk cId="43011265" sldId="444"/>
        </pc:sldMkLst>
        <pc:spChg chg="mod">
          <ac:chgData name="William Assaf" userId="6321aac1-eebf-4722-9b5c-a5ee2b217578" providerId="ADAL" clId="{EC497B4C-93C4-4B52-8825-581B58777F75}" dt="2021-02-02T20:34:08.502" v="6195" actId="2711"/>
          <ac:spMkLst>
            <pc:docMk/>
            <pc:sldMk cId="43011265" sldId="444"/>
            <ac:spMk id="2" creationId="{360DE7F0-668B-4F5F-9B77-31B9A68EDD2A}"/>
          </ac:spMkLst>
        </pc:spChg>
        <pc:spChg chg="mod">
          <ac:chgData name="William Assaf" userId="6321aac1-eebf-4722-9b5c-a5ee2b217578" providerId="ADAL" clId="{EC497B4C-93C4-4B52-8825-581B58777F75}" dt="2021-02-03T00:33:10.581" v="7045" actId="962"/>
          <ac:spMkLst>
            <pc:docMk/>
            <pc:sldMk cId="43011265" sldId="444"/>
            <ac:spMk id="3" creationId="{B2FAA22B-0875-4E7E-9DED-D945062BCCA6}"/>
          </ac:spMkLst>
        </pc:spChg>
        <pc:spChg chg="mod">
          <ac:chgData name="William Assaf" userId="6321aac1-eebf-4722-9b5c-a5ee2b217578" providerId="ADAL" clId="{EC497B4C-93C4-4B52-8825-581B58777F75}" dt="2021-02-02T20:34:08.502" v="6195" actId="2711"/>
          <ac:spMkLst>
            <pc:docMk/>
            <pc:sldMk cId="43011265" sldId="444"/>
            <ac:spMk id="4" creationId="{47D0595C-46D3-4359-9798-F01612E4948C}"/>
          </ac:spMkLst>
        </pc:spChg>
        <pc:spChg chg="mod">
          <ac:chgData name="William Assaf" userId="6321aac1-eebf-4722-9b5c-a5ee2b217578" providerId="ADAL" clId="{EC497B4C-93C4-4B52-8825-581B58777F75}" dt="2021-02-02T20:34:08.502" v="6195" actId="2711"/>
          <ac:spMkLst>
            <pc:docMk/>
            <pc:sldMk cId="43011265" sldId="444"/>
            <ac:spMk id="5" creationId="{3637167A-FBA4-4F05-99EC-1A15699D4962}"/>
          </ac:spMkLst>
        </pc:spChg>
        <pc:spChg chg="mod">
          <ac:chgData name="William Assaf" userId="6321aac1-eebf-4722-9b5c-a5ee2b217578" providerId="ADAL" clId="{EC497B4C-93C4-4B52-8825-581B58777F75}" dt="2021-02-02T20:34:08.502" v="6195" actId="2711"/>
          <ac:spMkLst>
            <pc:docMk/>
            <pc:sldMk cId="43011265" sldId="444"/>
            <ac:spMk id="9" creationId="{2F3F8A76-82AF-44EF-BC31-069D971D1732}"/>
          </ac:spMkLst>
        </pc:spChg>
        <pc:spChg chg="mod">
          <ac:chgData name="William Assaf" userId="6321aac1-eebf-4722-9b5c-a5ee2b217578" providerId="ADAL" clId="{EC497B4C-93C4-4B52-8825-581B58777F75}" dt="2021-02-02T20:34:08.502" v="6195" actId="2711"/>
          <ac:spMkLst>
            <pc:docMk/>
            <pc:sldMk cId="43011265" sldId="444"/>
            <ac:spMk id="10" creationId="{DDDD86B0-91BA-4DFE-8A5C-50E0B32568B3}"/>
          </ac:spMkLst>
        </pc:spChg>
        <pc:spChg chg="mod">
          <ac:chgData name="William Assaf" userId="6321aac1-eebf-4722-9b5c-a5ee2b217578" providerId="ADAL" clId="{EC497B4C-93C4-4B52-8825-581B58777F75}" dt="2021-02-02T20:34:08.502" v="6195" actId="2711"/>
          <ac:spMkLst>
            <pc:docMk/>
            <pc:sldMk cId="43011265" sldId="444"/>
            <ac:spMk id="11" creationId="{B7851C9F-2DEE-4A15-B2AF-A534DB682571}"/>
          </ac:spMkLst>
        </pc:spChg>
        <pc:spChg chg="mod">
          <ac:chgData name="William Assaf" userId="6321aac1-eebf-4722-9b5c-a5ee2b217578" providerId="ADAL" clId="{EC497B4C-93C4-4B52-8825-581B58777F75}" dt="2021-02-02T20:34:08.502" v="6195" actId="2711"/>
          <ac:spMkLst>
            <pc:docMk/>
            <pc:sldMk cId="43011265" sldId="444"/>
            <ac:spMk id="12" creationId="{D791DF97-C530-4C24-8FE2-769B88F5D9AC}"/>
          </ac:spMkLst>
        </pc:spChg>
        <pc:spChg chg="mod">
          <ac:chgData name="William Assaf" userId="6321aac1-eebf-4722-9b5c-a5ee2b217578" providerId="ADAL" clId="{EC497B4C-93C4-4B52-8825-581B58777F75}" dt="2021-02-02T20:34:08.502" v="6195" actId="2711"/>
          <ac:spMkLst>
            <pc:docMk/>
            <pc:sldMk cId="43011265" sldId="444"/>
            <ac:spMk id="13" creationId="{91CE51CE-02C1-4954-BA92-1E6FA0016ACD}"/>
          </ac:spMkLst>
        </pc:spChg>
        <pc:spChg chg="mod">
          <ac:chgData name="William Assaf" userId="6321aac1-eebf-4722-9b5c-a5ee2b217578" providerId="ADAL" clId="{EC497B4C-93C4-4B52-8825-581B58777F75}" dt="2021-02-02T20:34:08.502" v="6195" actId="2711"/>
          <ac:spMkLst>
            <pc:docMk/>
            <pc:sldMk cId="43011265" sldId="444"/>
            <ac:spMk id="14" creationId="{FDC68505-737B-4D85-A75B-716AE25C4E2E}"/>
          </ac:spMkLst>
        </pc:spChg>
        <pc:spChg chg="mod">
          <ac:chgData name="William Assaf" userId="6321aac1-eebf-4722-9b5c-a5ee2b217578" providerId="ADAL" clId="{EC497B4C-93C4-4B52-8825-581B58777F75}" dt="2021-02-02T20:34:08.502" v="6195" actId="2711"/>
          <ac:spMkLst>
            <pc:docMk/>
            <pc:sldMk cId="43011265" sldId="444"/>
            <ac:spMk id="15" creationId="{0FD78861-0BFC-433D-BC77-C5671B8087A0}"/>
          </ac:spMkLst>
        </pc:spChg>
        <pc:spChg chg="mod">
          <ac:chgData name="William Assaf" userId="6321aac1-eebf-4722-9b5c-a5ee2b217578" providerId="ADAL" clId="{EC497B4C-93C4-4B52-8825-581B58777F75}" dt="2021-02-02T20:34:08.502" v="6195" actId="2711"/>
          <ac:spMkLst>
            <pc:docMk/>
            <pc:sldMk cId="43011265" sldId="444"/>
            <ac:spMk id="16" creationId="{D46C6F31-1F6B-4624-B9B2-F5D1B2156DAD}"/>
          </ac:spMkLst>
        </pc:spChg>
        <pc:grpChg chg="mod">
          <ac:chgData name="William Assaf" userId="6321aac1-eebf-4722-9b5c-a5ee2b217578" providerId="ADAL" clId="{EC497B4C-93C4-4B52-8825-581B58777F75}" dt="2021-02-02T16:15:18.277" v="5168" actId="962"/>
          <ac:grpSpMkLst>
            <pc:docMk/>
            <pc:sldMk cId="43011265" sldId="444"/>
            <ac:grpSpMk id="7" creationId="{4859AAB3-6F92-4ABC-B63A-2EC982DFF58E}"/>
          </ac:grpSpMkLst>
        </pc:grpChg>
      </pc:sldChg>
      <pc:sldChg chg="del">
        <pc:chgData name="William Assaf" userId="6321aac1-eebf-4722-9b5c-a5ee2b217578" providerId="ADAL" clId="{EC497B4C-93C4-4B52-8825-581B58777F75}" dt="2021-02-02T15:11:37.111" v="4461" actId="47"/>
        <pc:sldMkLst>
          <pc:docMk/>
          <pc:sldMk cId="3948554728" sldId="445"/>
        </pc:sldMkLst>
      </pc:sldChg>
      <pc:sldChg chg="del">
        <pc:chgData name="William Assaf" userId="6321aac1-eebf-4722-9b5c-a5ee2b217578" providerId="ADAL" clId="{EC497B4C-93C4-4B52-8825-581B58777F75}" dt="2021-02-02T15:11:37.111" v="4461" actId="47"/>
        <pc:sldMkLst>
          <pc:docMk/>
          <pc:sldMk cId="344659135" sldId="446"/>
        </pc:sldMkLst>
      </pc:sldChg>
      <pc:sldChg chg="modSp mod modAnim modNotes modNotesTx">
        <pc:chgData name="William Assaf" userId="6321aac1-eebf-4722-9b5c-a5ee2b217578" providerId="ADAL" clId="{EC497B4C-93C4-4B52-8825-581B58777F75}" dt="2021-02-03T00:33:16.588" v="7046" actId="962"/>
        <pc:sldMkLst>
          <pc:docMk/>
          <pc:sldMk cId="3774266443" sldId="447"/>
        </pc:sldMkLst>
        <pc:spChg chg="mod">
          <ac:chgData name="William Assaf" userId="6321aac1-eebf-4722-9b5c-a5ee2b217578" providerId="ADAL" clId="{EC497B4C-93C4-4B52-8825-581B58777F75}" dt="2021-02-02T20:34:12.317" v="6196" actId="2711"/>
          <ac:spMkLst>
            <pc:docMk/>
            <pc:sldMk cId="3774266443" sldId="447"/>
            <ac:spMk id="2" creationId="{68F79B2B-3CF7-4524-BECD-C0EF9B2EB698}"/>
          </ac:spMkLst>
        </pc:spChg>
        <pc:spChg chg="mod">
          <ac:chgData name="William Assaf" userId="6321aac1-eebf-4722-9b5c-a5ee2b217578" providerId="ADAL" clId="{EC497B4C-93C4-4B52-8825-581B58777F75}" dt="2021-02-03T00:33:16.588" v="7046" actId="962"/>
          <ac:spMkLst>
            <pc:docMk/>
            <pc:sldMk cId="3774266443" sldId="447"/>
            <ac:spMk id="3" creationId="{07EAABB0-DFE4-4462-92E1-6C236DEE8E1C}"/>
          </ac:spMkLst>
        </pc:spChg>
        <pc:spChg chg="mod">
          <ac:chgData name="William Assaf" userId="6321aac1-eebf-4722-9b5c-a5ee2b217578" providerId="ADAL" clId="{EC497B4C-93C4-4B52-8825-581B58777F75}" dt="2021-02-02T20:34:12.317" v="6196" actId="2711"/>
          <ac:spMkLst>
            <pc:docMk/>
            <pc:sldMk cId="3774266443" sldId="447"/>
            <ac:spMk id="5" creationId="{C91686E2-DBAC-4BC7-A5B7-A61D3C560165}"/>
          </ac:spMkLst>
        </pc:spChg>
        <pc:picChg chg="mod">
          <ac:chgData name="William Assaf" userId="6321aac1-eebf-4722-9b5c-a5ee2b217578" providerId="ADAL" clId="{EC497B4C-93C4-4B52-8825-581B58777F75}" dt="2021-02-02T20:34:12.317" v="6196" actId="2711"/>
          <ac:picMkLst>
            <pc:docMk/>
            <pc:sldMk cId="3774266443" sldId="447"/>
            <ac:picMk id="6" creationId="{36828F54-5088-4E43-BAF5-171D2ECD2B10}"/>
          </ac:picMkLst>
        </pc:picChg>
        <pc:picChg chg="mod">
          <ac:chgData name="William Assaf" userId="6321aac1-eebf-4722-9b5c-a5ee2b217578" providerId="ADAL" clId="{EC497B4C-93C4-4B52-8825-581B58777F75}" dt="2021-02-02T20:34:12.317" v="6196" actId="2711"/>
          <ac:picMkLst>
            <pc:docMk/>
            <pc:sldMk cId="3774266443" sldId="447"/>
            <ac:picMk id="7" creationId="{562C3A42-A3E5-413E-96F8-94822E6E7E16}"/>
          </ac:picMkLst>
        </pc:picChg>
      </pc:sldChg>
      <pc:sldChg chg="del">
        <pc:chgData name="William Assaf" userId="6321aac1-eebf-4722-9b5c-a5ee2b217578" providerId="ADAL" clId="{EC497B4C-93C4-4B52-8825-581B58777F75}" dt="2021-02-02T15:11:33.572" v="4460" actId="47"/>
        <pc:sldMkLst>
          <pc:docMk/>
          <pc:sldMk cId="4073338096" sldId="448"/>
        </pc:sldMkLst>
      </pc:sldChg>
      <pc:sldChg chg="delSp modSp mod modNotesTx">
        <pc:chgData name="William Assaf" userId="6321aac1-eebf-4722-9b5c-a5ee2b217578" providerId="ADAL" clId="{EC497B4C-93C4-4B52-8825-581B58777F75}" dt="2021-02-03T00:30:00.519" v="6878" actId="20577"/>
        <pc:sldMkLst>
          <pc:docMk/>
          <pc:sldMk cId="4065390419" sldId="449"/>
        </pc:sldMkLst>
        <pc:spChg chg="mod">
          <ac:chgData name="William Assaf" userId="6321aac1-eebf-4722-9b5c-a5ee2b217578" providerId="ADAL" clId="{EC497B4C-93C4-4B52-8825-581B58777F75}" dt="2021-02-02T20:34:02.325" v="6194" actId="2711"/>
          <ac:spMkLst>
            <pc:docMk/>
            <pc:sldMk cId="4065390419" sldId="449"/>
            <ac:spMk id="4" creationId="{6A5E11B5-A282-4859-909B-D71ABD483FE3}"/>
          </ac:spMkLst>
        </pc:spChg>
        <pc:spChg chg="mod">
          <ac:chgData name="William Assaf" userId="6321aac1-eebf-4722-9b5c-a5ee2b217578" providerId="ADAL" clId="{EC497B4C-93C4-4B52-8825-581B58777F75}" dt="2021-02-02T20:34:02.325" v="6194" actId="2711"/>
          <ac:spMkLst>
            <pc:docMk/>
            <pc:sldMk cId="4065390419" sldId="449"/>
            <ac:spMk id="6" creationId="{D401C6D6-2873-4BD7-9450-70F8B762A2AA}"/>
          </ac:spMkLst>
        </pc:spChg>
        <pc:spChg chg="del">
          <ac:chgData name="William Assaf" userId="6321aac1-eebf-4722-9b5c-a5ee2b217578" providerId="ADAL" clId="{EC497B4C-93C4-4B52-8825-581B58777F75}" dt="2021-02-02T15:17:58.456" v="4609" actId="478"/>
          <ac:spMkLst>
            <pc:docMk/>
            <pc:sldMk cId="4065390419" sldId="449"/>
            <ac:spMk id="7" creationId="{1D84D167-73B4-476A-A146-C096A61E7471}"/>
          </ac:spMkLst>
        </pc:spChg>
        <pc:spChg chg="mod">
          <ac:chgData name="William Assaf" userId="6321aac1-eebf-4722-9b5c-a5ee2b217578" providerId="ADAL" clId="{EC497B4C-93C4-4B52-8825-581B58777F75}" dt="2021-02-02T20:34:02.325" v="6194" actId="2711"/>
          <ac:spMkLst>
            <pc:docMk/>
            <pc:sldMk cId="4065390419" sldId="449"/>
            <ac:spMk id="8" creationId="{2716DDC9-5BD9-41B2-924C-58FD54F5D2BF}"/>
          </ac:spMkLst>
        </pc:spChg>
      </pc:sldChg>
      <pc:sldChg chg="modSp mod modNotes modNotesTx">
        <pc:chgData name="William Assaf" userId="6321aac1-eebf-4722-9b5c-a5ee2b217578" providerId="ADAL" clId="{EC497B4C-93C4-4B52-8825-581B58777F75}" dt="2021-02-02T21:10:44.998" v="6359"/>
        <pc:sldMkLst>
          <pc:docMk/>
          <pc:sldMk cId="4005298702" sldId="450"/>
        </pc:sldMkLst>
        <pc:spChg chg="mod">
          <ac:chgData name="William Assaf" userId="6321aac1-eebf-4722-9b5c-a5ee2b217578" providerId="ADAL" clId="{EC497B4C-93C4-4B52-8825-581B58777F75}" dt="2021-02-02T20:33:07.894" v="6184" actId="2711"/>
          <ac:spMkLst>
            <pc:docMk/>
            <pc:sldMk cId="4005298702" sldId="450"/>
            <ac:spMk id="2" creationId="{68F79B2B-3CF7-4524-BECD-C0EF9B2EB698}"/>
          </ac:spMkLst>
        </pc:spChg>
        <pc:spChg chg="mod">
          <ac:chgData name="William Assaf" userId="6321aac1-eebf-4722-9b5c-a5ee2b217578" providerId="ADAL" clId="{EC497B4C-93C4-4B52-8825-581B58777F75}" dt="2021-02-02T21:10:27.034" v="6355" actId="20577"/>
          <ac:spMkLst>
            <pc:docMk/>
            <pc:sldMk cId="4005298702" sldId="450"/>
            <ac:spMk id="5" creationId="{C91686E2-DBAC-4BC7-A5B7-A61D3C560165}"/>
          </ac:spMkLst>
        </pc:spChg>
        <pc:picChg chg="mod">
          <ac:chgData name="William Assaf" userId="6321aac1-eebf-4722-9b5c-a5ee2b217578" providerId="ADAL" clId="{EC497B4C-93C4-4B52-8825-581B58777F75}" dt="2021-02-02T21:10:33.084" v="6356" actId="1076"/>
          <ac:picMkLst>
            <pc:docMk/>
            <pc:sldMk cId="4005298702" sldId="450"/>
            <ac:picMk id="4" creationId="{C2BFA96C-ECC2-4FC8-868E-23C0192F2642}"/>
          </ac:picMkLst>
        </pc:picChg>
      </pc:sldChg>
      <pc:sldChg chg="addSp delSp modSp mod">
        <pc:chgData name="William Assaf" userId="6321aac1-eebf-4722-9b5c-a5ee2b217578" providerId="ADAL" clId="{EC497B4C-93C4-4B52-8825-581B58777F75}" dt="2021-02-02T20:51:26.031" v="6349" actId="6549"/>
        <pc:sldMkLst>
          <pc:docMk/>
          <pc:sldMk cId="3216677907" sldId="451"/>
        </pc:sldMkLst>
        <pc:spChg chg="mod">
          <ac:chgData name="William Assaf" userId="6321aac1-eebf-4722-9b5c-a5ee2b217578" providerId="ADAL" clId="{EC497B4C-93C4-4B52-8825-581B58777F75}" dt="2021-02-02T20:33:03.467" v="6183" actId="2711"/>
          <ac:spMkLst>
            <pc:docMk/>
            <pc:sldMk cId="3216677907" sldId="451"/>
            <ac:spMk id="2" creationId="{68F79B2B-3CF7-4524-BECD-C0EF9B2EB698}"/>
          </ac:spMkLst>
        </pc:spChg>
        <pc:spChg chg="mod">
          <ac:chgData name="William Assaf" userId="6321aac1-eebf-4722-9b5c-a5ee2b217578" providerId="ADAL" clId="{EC497B4C-93C4-4B52-8825-581B58777F75}" dt="2021-02-02T20:51:26.031" v="6349" actId="6549"/>
          <ac:spMkLst>
            <pc:docMk/>
            <pc:sldMk cId="3216677907" sldId="451"/>
            <ac:spMk id="5" creationId="{C91686E2-DBAC-4BC7-A5B7-A61D3C560165}"/>
          </ac:spMkLst>
        </pc:spChg>
        <pc:picChg chg="add del mod">
          <ac:chgData name="William Assaf" userId="6321aac1-eebf-4722-9b5c-a5ee2b217578" providerId="ADAL" clId="{EC497B4C-93C4-4B52-8825-581B58777F75}" dt="2021-02-02T20:50:34.844" v="6249" actId="478"/>
          <ac:picMkLst>
            <pc:docMk/>
            <pc:sldMk cId="3216677907" sldId="451"/>
            <ac:picMk id="3" creationId="{A3F7438B-DA0F-4BB9-B30C-41975ECA9E2B}"/>
          </ac:picMkLst>
        </pc:picChg>
        <pc:picChg chg="add mod">
          <ac:chgData name="William Assaf" userId="6321aac1-eebf-4722-9b5c-a5ee2b217578" providerId="ADAL" clId="{EC497B4C-93C4-4B52-8825-581B58777F75}" dt="2021-02-02T20:50:36.629" v="6250" actId="962"/>
          <ac:picMkLst>
            <pc:docMk/>
            <pc:sldMk cId="3216677907" sldId="451"/>
            <ac:picMk id="4" creationId="{70472B2B-F430-4A66-AEED-11EA2B88C2DD}"/>
          </ac:picMkLst>
        </pc:picChg>
      </pc:sldChg>
      <pc:sldChg chg="del modNotes">
        <pc:chgData name="William Assaf" userId="6321aac1-eebf-4722-9b5c-a5ee2b217578" providerId="ADAL" clId="{EC497B4C-93C4-4B52-8825-581B58777F75}" dt="2021-02-02T15:11:47.057" v="4462" actId="47"/>
        <pc:sldMkLst>
          <pc:docMk/>
          <pc:sldMk cId="2609101478" sldId="452"/>
        </pc:sldMkLst>
      </pc:sldChg>
      <pc:sldChg chg="del">
        <pc:chgData name="William Assaf" userId="6321aac1-eebf-4722-9b5c-a5ee2b217578" providerId="ADAL" clId="{EC497B4C-93C4-4B52-8825-581B58777F75}" dt="2021-02-02T15:11:55.739" v="4463" actId="47"/>
        <pc:sldMkLst>
          <pc:docMk/>
          <pc:sldMk cId="2567769818" sldId="453"/>
        </pc:sldMkLst>
      </pc:sldChg>
      <pc:sldChg chg="addSp modSp mod">
        <pc:chgData name="William Assaf" userId="6321aac1-eebf-4722-9b5c-a5ee2b217578" providerId="ADAL" clId="{EC497B4C-93C4-4B52-8825-581B58777F75}" dt="2021-02-02T20:32:59.517" v="6182" actId="2711"/>
        <pc:sldMkLst>
          <pc:docMk/>
          <pc:sldMk cId="292540284" sldId="454"/>
        </pc:sldMkLst>
        <pc:spChg chg="mod">
          <ac:chgData name="William Assaf" userId="6321aac1-eebf-4722-9b5c-a5ee2b217578" providerId="ADAL" clId="{EC497B4C-93C4-4B52-8825-581B58777F75}" dt="2021-02-02T20:32:59.517" v="6182" actId="2711"/>
          <ac:spMkLst>
            <pc:docMk/>
            <pc:sldMk cId="292540284" sldId="454"/>
            <ac:spMk id="2" creationId="{68F79B2B-3CF7-4524-BECD-C0EF9B2EB698}"/>
          </ac:spMkLst>
        </pc:spChg>
        <pc:spChg chg="mod">
          <ac:chgData name="William Assaf" userId="6321aac1-eebf-4722-9b5c-a5ee2b217578" providerId="ADAL" clId="{EC497B4C-93C4-4B52-8825-581B58777F75}" dt="2021-02-02T20:32:59.517" v="6182" actId="2711"/>
          <ac:spMkLst>
            <pc:docMk/>
            <pc:sldMk cId="292540284" sldId="454"/>
            <ac:spMk id="5" creationId="{C91686E2-DBAC-4BC7-A5B7-A61D3C560165}"/>
          </ac:spMkLst>
        </pc:spChg>
        <pc:picChg chg="add mod">
          <ac:chgData name="William Assaf" userId="6321aac1-eebf-4722-9b5c-a5ee2b217578" providerId="ADAL" clId="{EC497B4C-93C4-4B52-8825-581B58777F75}" dt="2021-02-02T20:32:59.517" v="6182" actId="2711"/>
          <ac:picMkLst>
            <pc:docMk/>
            <pc:sldMk cId="292540284" sldId="454"/>
            <ac:picMk id="3" creationId="{C3E74696-60ED-46E3-A738-C050D2487BE0}"/>
          </ac:picMkLst>
        </pc:picChg>
        <pc:picChg chg="add mod">
          <ac:chgData name="William Assaf" userId="6321aac1-eebf-4722-9b5c-a5ee2b217578" providerId="ADAL" clId="{EC497B4C-93C4-4B52-8825-581B58777F75}" dt="2021-02-02T20:32:59.517" v="6182" actId="2711"/>
          <ac:picMkLst>
            <pc:docMk/>
            <pc:sldMk cId="292540284" sldId="454"/>
            <ac:picMk id="7" creationId="{5EEB4880-2E47-4C7B-A619-CEED6B5D2F39}"/>
          </ac:picMkLst>
        </pc:picChg>
      </pc:sldChg>
      <pc:sldChg chg="modSp modNotesTx">
        <pc:chgData name="William Assaf" userId="6321aac1-eebf-4722-9b5c-a5ee2b217578" providerId="ADAL" clId="{EC497B4C-93C4-4B52-8825-581B58777F75}" dt="2021-02-02T20:32:55.501" v="6181" actId="2711"/>
        <pc:sldMkLst>
          <pc:docMk/>
          <pc:sldMk cId="4161593683" sldId="455"/>
        </pc:sldMkLst>
        <pc:spChg chg="mod">
          <ac:chgData name="William Assaf" userId="6321aac1-eebf-4722-9b5c-a5ee2b217578" providerId="ADAL" clId="{EC497B4C-93C4-4B52-8825-581B58777F75}" dt="2021-02-02T20:32:55.501" v="6181" actId="2711"/>
          <ac:spMkLst>
            <pc:docMk/>
            <pc:sldMk cId="4161593683" sldId="455"/>
            <ac:spMk id="2" creationId="{68F79B2B-3CF7-4524-BECD-C0EF9B2EB698}"/>
          </ac:spMkLst>
        </pc:spChg>
        <pc:spChg chg="mod">
          <ac:chgData name="William Assaf" userId="6321aac1-eebf-4722-9b5c-a5ee2b217578" providerId="ADAL" clId="{EC497B4C-93C4-4B52-8825-581B58777F75}" dt="2021-02-02T20:32:55.501" v="6181" actId="2711"/>
          <ac:spMkLst>
            <pc:docMk/>
            <pc:sldMk cId="4161593683" sldId="455"/>
            <ac:spMk id="5" creationId="{C91686E2-DBAC-4BC7-A5B7-A61D3C560165}"/>
          </ac:spMkLst>
        </pc:spChg>
        <pc:picChg chg="mod">
          <ac:chgData name="William Assaf" userId="6321aac1-eebf-4722-9b5c-a5ee2b217578" providerId="ADAL" clId="{EC497B4C-93C4-4B52-8825-581B58777F75}" dt="2021-02-02T20:32:55.501" v="6181" actId="2711"/>
          <ac:picMkLst>
            <pc:docMk/>
            <pc:sldMk cId="4161593683" sldId="455"/>
            <ac:picMk id="4" creationId="{E53E7DAF-F090-45A2-9DB2-AE915B2F1CE7}"/>
          </ac:picMkLst>
        </pc:picChg>
      </pc:sldChg>
      <pc:sldChg chg="del">
        <pc:chgData name="William Assaf" userId="6321aac1-eebf-4722-9b5c-a5ee2b217578" providerId="ADAL" clId="{EC497B4C-93C4-4B52-8825-581B58777F75}" dt="2021-02-02T20:32:52.342" v="6180" actId="2696"/>
        <pc:sldMkLst>
          <pc:docMk/>
          <pc:sldMk cId="1942557030" sldId="456"/>
        </pc:sldMkLst>
      </pc:sldChg>
      <pc:sldChg chg="addSp modSp mod">
        <pc:chgData name="William Assaf" userId="6321aac1-eebf-4722-9b5c-a5ee2b217578" providerId="ADAL" clId="{EC497B4C-93C4-4B52-8825-581B58777F75}" dt="2021-02-02T23:15:21.265" v="6655" actId="1076"/>
        <pc:sldMkLst>
          <pc:docMk/>
          <pc:sldMk cId="192129420" sldId="457"/>
        </pc:sldMkLst>
        <pc:spChg chg="mod">
          <ac:chgData name="William Assaf" userId="6321aac1-eebf-4722-9b5c-a5ee2b217578" providerId="ADAL" clId="{EC497B4C-93C4-4B52-8825-581B58777F75}" dt="2021-02-02T20:32:46.310" v="6179" actId="2711"/>
          <ac:spMkLst>
            <pc:docMk/>
            <pc:sldMk cId="192129420" sldId="457"/>
            <ac:spMk id="2" creationId="{68F79B2B-3CF7-4524-BECD-C0EF9B2EB698}"/>
          </ac:spMkLst>
        </pc:spChg>
        <pc:spChg chg="mod">
          <ac:chgData name="William Assaf" userId="6321aac1-eebf-4722-9b5c-a5ee2b217578" providerId="ADAL" clId="{EC497B4C-93C4-4B52-8825-581B58777F75}" dt="2021-02-02T20:32:46.310" v="6179" actId="2711"/>
          <ac:spMkLst>
            <pc:docMk/>
            <pc:sldMk cId="192129420" sldId="457"/>
            <ac:spMk id="5" creationId="{C91686E2-DBAC-4BC7-A5B7-A61D3C560165}"/>
          </ac:spMkLst>
        </pc:spChg>
        <pc:picChg chg="add mod">
          <ac:chgData name="William Assaf" userId="6321aac1-eebf-4722-9b5c-a5ee2b217578" providerId="ADAL" clId="{EC497B4C-93C4-4B52-8825-581B58777F75}" dt="2021-02-02T23:15:21.265" v="6655" actId="1076"/>
          <ac:picMkLst>
            <pc:docMk/>
            <pc:sldMk cId="192129420" sldId="457"/>
            <ac:picMk id="3" creationId="{5788D104-7290-4710-BAC3-9B2DC78A77FF}"/>
          </ac:picMkLst>
        </pc:picChg>
      </pc:sldChg>
      <pc:sldChg chg="del">
        <pc:chgData name="William Assaf" userId="6321aac1-eebf-4722-9b5c-a5ee2b217578" providerId="ADAL" clId="{EC497B4C-93C4-4B52-8825-581B58777F75}" dt="2021-02-02T20:32:32.395" v="6177" actId="2696"/>
        <pc:sldMkLst>
          <pc:docMk/>
          <pc:sldMk cId="3621513769" sldId="459"/>
        </pc:sldMkLst>
      </pc:sldChg>
      <pc:sldChg chg="modSp mod">
        <pc:chgData name="William Assaf" userId="6321aac1-eebf-4722-9b5c-a5ee2b217578" providerId="ADAL" clId="{EC497B4C-93C4-4B52-8825-581B58777F75}" dt="2021-02-03T00:33:31.292" v="7048" actId="962"/>
        <pc:sldMkLst>
          <pc:docMk/>
          <pc:sldMk cId="3356411515" sldId="460"/>
        </pc:sldMkLst>
        <pc:spChg chg="mod">
          <ac:chgData name="William Assaf" userId="6321aac1-eebf-4722-9b5c-a5ee2b217578" providerId="ADAL" clId="{EC497B4C-93C4-4B52-8825-581B58777F75}" dt="2021-02-02T20:32:40.184" v="6178" actId="2711"/>
          <ac:spMkLst>
            <pc:docMk/>
            <pc:sldMk cId="3356411515" sldId="460"/>
            <ac:spMk id="2" creationId="{68F79B2B-3CF7-4524-BECD-C0EF9B2EB698}"/>
          </ac:spMkLst>
        </pc:spChg>
        <pc:spChg chg="mod">
          <ac:chgData name="William Assaf" userId="6321aac1-eebf-4722-9b5c-a5ee2b217578" providerId="ADAL" clId="{EC497B4C-93C4-4B52-8825-581B58777F75}" dt="2021-02-03T00:33:23.309" v="7047" actId="962"/>
          <ac:spMkLst>
            <pc:docMk/>
            <pc:sldMk cId="3356411515" sldId="460"/>
            <ac:spMk id="3" creationId="{83F75DC3-0745-49A5-8147-832E0B624E0B}"/>
          </ac:spMkLst>
        </pc:spChg>
        <pc:spChg chg="mod">
          <ac:chgData name="William Assaf" userId="6321aac1-eebf-4722-9b5c-a5ee2b217578" providerId="ADAL" clId="{EC497B4C-93C4-4B52-8825-581B58777F75}" dt="2021-02-02T20:32:40.184" v="6178" actId="2711"/>
          <ac:spMkLst>
            <pc:docMk/>
            <pc:sldMk cId="3356411515" sldId="460"/>
            <ac:spMk id="5" creationId="{C91686E2-DBAC-4BC7-A5B7-A61D3C560165}"/>
          </ac:spMkLst>
        </pc:spChg>
        <pc:picChg chg="mod">
          <ac:chgData name="William Assaf" userId="6321aac1-eebf-4722-9b5c-a5ee2b217578" providerId="ADAL" clId="{EC497B4C-93C4-4B52-8825-581B58777F75}" dt="2021-02-03T00:33:31.292" v="7048" actId="962"/>
          <ac:picMkLst>
            <pc:docMk/>
            <pc:sldMk cId="3356411515" sldId="460"/>
            <ac:picMk id="4" creationId="{81CB3081-68D1-4408-BD13-D5AEC80C6656}"/>
          </ac:picMkLst>
        </pc:picChg>
      </pc:sldChg>
      <pc:sldChg chg="modSp add del">
        <pc:chgData name="William Assaf" userId="6321aac1-eebf-4722-9b5c-a5ee2b217578" providerId="ADAL" clId="{EC497B4C-93C4-4B52-8825-581B58777F75}" dt="2021-02-02T20:32:14.504" v="6176" actId="2696"/>
        <pc:sldMkLst>
          <pc:docMk/>
          <pc:sldMk cId="2504541372" sldId="461"/>
        </pc:sldMkLst>
        <pc:spChg chg="mod">
          <ac:chgData name="William Assaf" userId="6321aac1-eebf-4722-9b5c-a5ee2b217578" providerId="ADAL" clId="{EC497B4C-93C4-4B52-8825-581B58777F75}" dt="2021-02-02T20:31:56.024" v="6173" actId="2711"/>
          <ac:spMkLst>
            <pc:docMk/>
            <pc:sldMk cId="2504541372" sldId="461"/>
            <ac:spMk id="2" creationId="{68F79B2B-3CF7-4524-BECD-C0EF9B2EB698}"/>
          </ac:spMkLst>
        </pc:spChg>
        <pc:spChg chg="mod">
          <ac:chgData name="William Assaf" userId="6321aac1-eebf-4722-9b5c-a5ee2b217578" providerId="ADAL" clId="{EC497B4C-93C4-4B52-8825-581B58777F75}" dt="2021-02-02T20:31:56.024" v="6173" actId="2711"/>
          <ac:spMkLst>
            <pc:docMk/>
            <pc:sldMk cId="2504541372" sldId="461"/>
            <ac:spMk id="5" creationId="{C91686E2-DBAC-4BC7-A5B7-A61D3C560165}"/>
          </ac:spMkLst>
        </pc:spChg>
        <pc:picChg chg="mod">
          <ac:chgData name="William Assaf" userId="6321aac1-eebf-4722-9b5c-a5ee2b217578" providerId="ADAL" clId="{EC497B4C-93C4-4B52-8825-581B58777F75}" dt="2021-02-02T20:31:56.024" v="6173" actId="2711"/>
          <ac:picMkLst>
            <pc:docMk/>
            <pc:sldMk cId="2504541372" sldId="461"/>
            <ac:picMk id="8" creationId="{9DE00AAD-076C-42BB-BF81-475850FD0E85}"/>
          </ac:picMkLst>
        </pc:picChg>
        <pc:picChg chg="mod">
          <ac:chgData name="William Assaf" userId="6321aac1-eebf-4722-9b5c-a5ee2b217578" providerId="ADAL" clId="{EC497B4C-93C4-4B52-8825-581B58777F75}" dt="2021-02-02T20:31:56.024" v="6173" actId="2711"/>
          <ac:picMkLst>
            <pc:docMk/>
            <pc:sldMk cId="2504541372" sldId="461"/>
            <ac:picMk id="9" creationId="{7D2F3BEC-8C0D-47D5-AE28-B641C48D66C3}"/>
          </ac:picMkLst>
        </pc:picChg>
      </pc:sldChg>
      <pc:sldChg chg="addSp delSp modSp mod">
        <pc:chgData name="William Assaf" userId="6321aac1-eebf-4722-9b5c-a5ee2b217578" providerId="ADAL" clId="{EC497B4C-93C4-4B52-8825-581B58777F75}" dt="2021-02-02T20:31:49.720" v="6172" actId="2711"/>
        <pc:sldMkLst>
          <pc:docMk/>
          <pc:sldMk cId="3404865633" sldId="462"/>
        </pc:sldMkLst>
        <pc:spChg chg="mod">
          <ac:chgData name="William Assaf" userId="6321aac1-eebf-4722-9b5c-a5ee2b217578" providerId="ADAL" clId="{EC497B4C-93C4-4B52-8825-581B58777F75}" dt="2021-02-02T20:31:49.720" v="6172" actId="2711"/>
          <ac:spMkLst>
            <pc:docMk/>
            <pc:sldMk cId="3404865633" sldId="462"/>
            <ac:spMk id="2" creationId="{68F79B2B-3CF7-4524-BECD-C0EF9B2EB698}"/>
          </ac:spMkLst>
        </pc:spChg>
        <pc:spChg chg="mod">
          <ac:chgData name="William Assaf" userId="6321aac1-eebf-4722-9b5c-a5ee2b217578" providerId="ADAL" clId="{EC497B4C-93C4-4B52-8825-581B58777F75}" dt="2021-02-02T20:31:49.720" v="6172" actId="2711"/>
          <ac:spMkLst>
            <pc:docMk/>
            <pc:sldMk cId="3404865633" sldId="462"/>
            <ac:spMk id="5" creationId="{C91686E2-DBAC-4BC7-A5B7-A61D3C560165}"/>
          </ac:spMkLst>
        </pc:spChg>
        <pc:picChg chg="add del mod">
          <ac:chgData name="William Assaf" userId="6321aac1-eebf-4722-9b5c-a5ee2b217578" providerId="ADAL" clId="{EC497B4C-93C4-4B52-8825-581B58777F75}" dt="2021-02-02T00:16:43.668" v="1469" actId="478"/>
          <ac:picMkLst>
            <pc:docMk/>
            <pc:sldMk cId="3404865633" sldId="462"/>
            <ac:picMk id="3" creationId="{6B030DE7-2121-45CE-A1C3-E50AABD69233}"/>
          </ac:picMkLst>
        </pc:picChg>
        <pc:picChg chg="add mod">
          <ac:chgData name="William Assaf" userId="6321aac1-eebf-4722-9b5c-a5ee2b217578" providerId="ADAL" clId="{EC497B4C-93C4-4B52-8825-581B58777F75}" dt="2021-02-02T20:31:49.720" v="6172" actId="2711"/>
          <ac:picMkLst>
            <pc:docMk/>
            <pc:sldMk cId="3404865633" sldId="462"/>
            <ac:picMk id="7" creationId="{0A732DF6-045D-40A6-B8E8-C4D2CBD66E46}"/>
          </ac:picMkLst>
        </pc:picChg>
        <pc:picChg chg="add mod ord">
          <ac:chgData name="William Assaf" userId="6321aac1-eebf-4722-9b5c-a5ee2b217578" providerId="ADAL" clId="{EC497B4C-93C4-4B52-8825-581B58777F75}" dt="2021-02-02T20:31:49.720" v="6172" actId="2711"/>
          <ac:picMkLst>
            <pc:docMk/>
            <pc:sldMk cId="3404865633" sldId="462"/>
            <ac:picMk id="9" creationId="{0DEC98EB-AB2A-4E62-8C47-1C69BF5607D1}"/>
          </ac:picMkLst>
        </pc:picChg>
      </pc:sldChg>
      <pc:sldChg chg="addSp modSp mod modNotesTx">
        <pc:chgData name="William Assaf" userId="6321aac1-eebf-4722-9b5c-a5ee2b217578" providerId="ADAL" clId="{EC497B4C-93C4-4B52-8825-581B58777F75}" dt="2021-02-02T20:31:44.381" v="6171" actId="2711"/>
        <pc:sldMkLst>
          <pc:docMk/>
          <pc:sldMk cId="3612299966" sldId="463"/>
        </pc:sldMkLst>
        <pc:spChg chg="mod">
          <ac:chgData name="William Assaf" userId="6321aac1-eebf-4722-9b5c-a5ee2b217578" providerId="ADAL" clId="{EC497B4C-93C4-4B52-8825-581B58777F75}" dt="2021-02-02T20:31:44.381" v="6171" actId="2711"/>
          <ac:spMkLst>
            <pc:docMk/>
            <pc:sldMk cId="3612299966" sldId="463"/>
            <ac:spMk id="2" creationId="{68F79B2B-3CF7-4524-BECD-C0EF9B2EB698}"/>
          </ac:spMkLst>
        </pc:spChg>
        <pc:spChg chg="mod">
          <ac:chgData name="William Assaf" userId="6321aac1-eebf-4722-9b5c-a5ee2b217578" providerId="ADAL" clId="{EC497B4C-93C4-4B52-8825-581B58777F75}" dt="2021-02-02T20:31:41.456" v="6170" actId="2711"/>
          <ac:spMkLst>
            <pc:docMk/>
            <pc:sldMk cId="3612299966" sldId="463"/>
            <ac:spMk id="5" creationId="{C91686E2-DBAC-4BC7-A5B7-A61D3C560165}"/>
          </ac:spMkLst>
        </pc:spChg>
        <pc:picChg chg="add mod">
          <ac:chgData name="William Assaf" userId="6321aac1-eebf-4722-9b5c-a5ee2b217578" providerId="ADAL" clId="{EC497B4C-93C4-4B52-8825-581B58777F75}" dt="2021-02-02T15:08:16.636" v="4350" actId="962"/>
          <ac:picMkLst>
            <pc:docMk/>
            <pc:sldMk cId="3612299966" sldId="463"/>
            <ac:picMk id="3" creationId="{2B77F503-BBA7-47EE-AC36-B8283FCA3B8B}"/>
          </ac:picMkLst>
        </pc:picChg>
        <pc:picChg chg="add mod">
          <ac:chgData name="William Assaf" userId="6321aac1-eebf-4722-9b5c-a5ee2b217578" providerId="ADAL" clId="{EC497B4C-93C4-4B52-8825-581B58777F75}" dt="2021-02-02T15:08:18.561" v="4351" actId="962"/>
          <ac:picMkLst>
            <pc:docMk/>
            <pc:sldMk cId="3612299966" sldId="463"/>
            <ac:picMk id="7" creationId="{BEB1AAB4-8664-41BB-9F45-B1448695ACEB}"/>
          </ac:picMkLst>
        </pc:picChg>
      </pc:sldChg>
      <pc:sldChg chg="del">
        <pc:chgData name="William Assaf" userId="6321aac1-eebf-4722-9b5c-a5ee2b217578" providerId="ADAL" clId="{EC497B4C-93C4-4B52-8825-581B58777F75}" dt="2021-02-02T15:12:42.626" v="4470" actId="47"/>
        <pc:sldMkLst>
          <pc:docMk/>
          <pc:sldMk cId="724236209" sldId="464"/>
        </pc:sldMkLst>
      </pc:sldChg>
      <pc:sldChg chg="del">
        <pc:chgData name="William Assaf" userId="6321aac1-eebf-4722-9b5c-a5ee2b217578" providerId="ADAL" clId="{EC497B4C-93C4-4B52-8825-581B58777F75}" dt="2021-02-02T15:12:42.626" v="4470" actId="47"/>
        <pc:sldMkLst>
          <pc:docMk/>
          <pc:sldMk cId="3940977040" sldId="465"/>
        </pc:sldMkLst>
      </pc:sldChg>
      <pc:sldChg chg="del">
        <pc:chgData name="William Assaf" userId="6321aac1-eebf-4722-9b5c-a5ee2b217578" providerId="ADAL" clId="{EC497B4C-93C4-4B52-8825-581B58777F75}" dt="2021-02-02T15:12:42.626" v="4470" actId="47"/>
        <pc:sldMkLst>
          <pc:docMk/>
          <pc:sldMk cId="906185020" sldId="466"/>
        </pc:sldMkLst>
      </pc:sldChg>
      <pc:sldChg chg="del">
        <pc:chgData name="William Assaf" userId="6321aac1-eebf-4722-9b5c-a5ee2b217578" providerId="ADAL" clId="{EC497B4C-93C4-4B52-8825-581B58777F75}" dt="2021-02-02T15:12:42.626" v="4470" actId="47"/>
        <pc:sldMkLst>
          <pc:docMk/>
          <pc:sldMk cId="649316559" sldId="467"/>
        </pc:sldMkLst>
      </pc:sldChg>
      <pc:sldChg chg="del">
        <pc:chgData name="William Assaf" userId="6321aac1-eebf-4722-9b5c-a5ee2b217578" providerId="ADAL" clId="{EC497B4C-93C4-4B52-8825-581B58777F75}" dt="2021-02-02T15:12:42.626" v="4470" actId="47"/>
        <pc:sldMkLst>
          <pc:docMk/>
          <pc:sldMk cId="2978615056" sldId="468"/>
        </pc:sldMkLst>
      </pc:sldChg>
      <pc:sldChg chg="del">
        <pc:chgData name="William Assaf" userId="6321aac1-eebf-4722-9b5c-a5ee2b217578" providerId="ADAL" clId="{EC497B4C-93C4-4B52-8825-581B58777F75}" dt="2021-02-02T15:12:42.626" v="4470" actId="47"/>
        <pc:sldMkLst>
          <pc:docMk/>
          <pc:sldMk cId="2071312452" sldId="469"/>
        </pc:sldMkLst>
      </pc:sldChg>
      <pc:sldChg chg="del">
        <pc:chgData name="William Assaf" userId="6321aac1-eebf-4722-9b5c-a5ee2b217578" providerId="ADAL" clId="{EC497B4C-93C4-4B52-8825-581B58777F75}" dt="2021-02-02T15:12:42.626" v="4470" actId="47"/>
        <pc:sldMkLst>
          <pc:docMk/>
          <pc:sldMk cId="1221459345" sldId="470"/>
        </pc:sldMkLst>
      </pc:sldChg>
      <pc:sldChg chg="modSp mod modNotes">
        <pc:chgData name="William Assaf" userId="6321aac1-eebf-4722-9b5c-a5ee2b217578" providerId="ADAL" clId="{EC497B4C-93C4-4B52-8825-581B58777F75}" dt="2021-02-02T20:31:33.444" v="6169" actId="403"/>
        <pc:sldMkLst>
          <pc:docMk/>
          <pc:sldMk cId="1820439314" sldId="472"/>
        </pc:sldMkLst>
        <pc:spChg chg="mod">
          <ac:chgData name="William Assaf" userId="6321aac1-eebf-4722-9b5c-a5ee2b217578" providerId="ADAL" clId="{EC497B4C-93C4-4B52-8825-581B58777F75}" dt="2021-02-02T20:31:25.812" v="6167" actId="2711"/>
          <ac:spMkLst>
            <pc:docMk/>
            <pc:sldMk cId="1820439314" sldId="472"/>
            <ac:spMk id="2" creationId="{68F79B2B-3CF7-4524-BECD-C0EF9B2EB698}"/>
          </ac:spMkLst>
        </pc:spChg>
        <pc:spChg chg="mod">
          <ac:chgData name="William Assaf" userId="6321aac1-eebf-4722-9b5c-a5ee2b217578" providerId="ADAL" clId="{EC497B4C-93C4-4B52-8825-581B58777F75}" dt="2021-02-02T20:31:33.444" v="6169" actId="403"/>
          <ac:spMkLst>
            <pc:docMk/>
            <pc:sldMk cId="1820439314" sldId="472"/>
            <ac:spMk id="5" creationId="{C91686E2-DBAC-4BC7-A5B7-A61D3C560165}"/>
          </ac:spMkLst>
        </pc:spChg>
      </pc:sldChg>
      <pc:sldChg chg="modSp mod modNotesTx">
        <pc:chgData name="William Assaf" userId="6321aac1-eebf-4722-9b5c-a5ee2b217578" providerId="ADAL" clId="{EC497B4C-93C4-4B52-8825-581B58777F75}" dt="2021-02-02T20:31:21.571" v="6166" actId="2711"/>
        <pc:sldMkLst>
          <pc:docMk/>
          <pc:sldMk cId="2699724227" sldId="473"/>
        </pc:sldMkLst>
        <pc:spChg chg="mod">
          <ac:chgData name="William Assaf" userId="6321aac1-eebf-4722-9b5c-a5ee2b217578" providerId="ADAL" clId="{EC497B4C-93C4-4B52-8825-581B58777F75}" dt="2021-02-02T20:31:21.571" v="6166" actId="2711"/>
          <ac:spMkLst>
            <pc:docMk/>
            <pc:sldMk cId="2699724227" sldId="473"/>
            <ac:spMk id="2" creationId="{68F79B2B-3CF7-4524-BECD-C0EF9B2EB698}"/>
          </ac:spMkLst>
        </pc:spChg>
        <pc:spChg chg="mod">
          <ac:chgData name="William Assaf" userId="6321aac1-eebf-4722-9b5c-a5ee2b217578" providerId="ADAL" clId="{EC497B4C-93C4-4B52-8825-581B58777F75}" dt="2021-02-02T20:31:17.539" v="6165" actId="2711"/>
          <ac:spMkLst>
            <pc:docMk/>
            <pc:sldMk cId="2699724227" sldId="473"/>
            <ac:spMk id="5" creationId="{C91686E2-DBAC-4BC7-A5B7-A61D3C560165}"/>
          </ac:spMkLst>
        </pc:spChg>
      </pc:sldChg>
      <pc:sldChg chg="addSp delSp modSp mod delAnim modNotesTx">
        <pc:chgData name="William Assaf" userId="6321aac1-eebf-4722-9b5c-a5ee2b217578" providerId="ADAL" clId="{EC497B4C-93C4-4B52-8825-581B58777F75}" dt="2021-02-02T20:31:09.998" v="6164" actId="2711"/>
        <pc:sldMkLst>
          <pc:docMk/>
          <pc:sldMk cId="3805558776" sldId="474"/>
        </pc:sldMkLst>
        <pc:spChg chg="mod">
          <ac:chgData name="William Assaf" userId="6321aac1-eebf-4722-9b5c-a5ee2b217578" providerId="ADAL" clId="{EC497B4C-93C4-4B52-8825-581B58777F75}" dt="2021-02-02T20:31:09.998" v="6164" actId="2711"/>
          <ac:spMkLst>
            <pc:docMk/>
            <pc:sldMk cId="3805558776" sldId="474"/>
            <ac:spMk id="2" creationId="{68F79B2B-3CF7-4524-BECD-C0EF9B2EB698}"/>
          </ac:spMkLst>
        </pc:spChg>
        <pc:spChg chg="mod">
          <ac:chgData name="William Assaf" userId="6321aac1-eebf-4722-9b5c-a5ee2b217578" providerId="ADAL" clId="{EC497B4C-93C4-4B52-8825-581B58777F75}" dt="2021-02-02T20:31:09.998" v="6164" actId="2711"/>
          <ac:spMkLst>
            <pc:docMk/>
            <pc:sldMk cId="3805558776" sldId="474"/>
            <ac:spMk id="4" creationId="{AF6BE7E3-DD7B-49F0-A84A-520307D328F6}"/>
          </ac:spMkLst>
        </pc:spChg>
        <pc:spChg chg="mod">
          <ac:chgData name="William Assaf" userId="6321aac1-eebf-4722-9b5c-a5ee2b217578" providerId="ADAL" clId="{EC497B4C-93C4-4B52-8825-581B58777F75}" dt="2021-02-02T20:31:09.998" v="6164" actId="2711"/>
          <ac:spMkLst>
            <pc:docMk/>
            <pc:sldMk cId="3805558776" sldId="474"/>
            <ac:spMk id="5" creationId="{C91686E2-DBAC-4BC7-A5B7-A61D3C560165}"/>
          </ac:spMkLst>
        </pc:spChg>
        <pc:picChg chg="del">
          <ac:chgData name="William Assaf" userId="6321aac1-eebf-4722-9b5c-a5ee2b217578" providerId="ADAL" clId="{EC497B4C-93C4-4B52-8825-581B58777F75}" dt="2021-02-02T00:17:50.188" v="1517" actId="478"/>
          <ac:picMkLst>
            <pc:docMk/>
            <pc:sldMk cId="3805558776" sldId="474"/>
            <ac:picMk id="3" creationId="{54260907-DA83-45F5-A453-DF12192E7835}"/>
          </ac:picMkLst>
        </pc:picChg>
        <pc:picChg chg="add mod">
          <ac:chgData name="William Assaf" userId="6321aac1-eebf-4722-9b5c-a5ee2b217578" providerId="ADAL" clId="{EC497B4C-93C4-4B52-8825-581B58777F75}" dt="2021-02-02T15:08:33.729" v="4405" actId="962"/>
          <ac:picMkLst>
            <pc:docMk/>
            <pc:sldMk cId="3805558776" sldId="474"/>
            <ac:picMk id="7" creationId="{AD09A706-24C4-4AEA-8020-1C8BFB2512D0}"/>
          </ac:picMkLst>
        </pc:picChg>
        <pc:picChg chg="add del mod">
          <ac:chgData name="William Assaf" userId="6321aac1-eebf-4722-9b5c-a5ee2b217578" providerId="ADAL" clId="{EC497B4C-93C4-4B52-8825-581B58777F75}" dt="2021-02-02T00:18:13.032" v="1523" actId="22"/>
          <ac:picMkLst>
            <pc:docMk/>
            <pc:sldMk cId="3805558776" sldId="474"/>
            <ac:picMk id="9" creationId="{29170081-787C-4868-AB91-948CA6B51F76}"/>
          </ac:picMkLst>
        </pc:picChg>
        <pc:picChg chg="add mod">
          <ac:chgData name="William Assaf" userId="6321aac1-eebf-4722-9b5c-a5ee2b217578" providerId="ADAL" clId="{EC497B4C-93C4-4B52-8825-581B58777F75}" dt="2021-02-02T15:09:16.679" v="4413" actId="962"/>
          <ac:picMkLst>
            <pc:docMk/>
            <pc:sldMk cId="3805558776" sldId="474"/>
            <ac:picMk id="11" creationId="{D1A65853-7141-4F5B-850A-A8DA9983C284}"/>
          </ac:picMkLst>
        </pc:picChg>
      </pc:sldChg>
      <pc:sldChg chg="modSp mod modNotes modNotesTx">
        <pc:chgData name="William Assaf" userId="6321aac1-eebf-4722-9b5c-a5ee2b217578" providerId="ADAL" clId="{EC497B4C-93C4-4B52-8825-581B58777F75}" dt="2021-02-02T20:31:05.992" v="6163" actId="2711"/>
        <pc:sldMkLst>
          <pc:docMk/>
          <pc:sldMk cId="3412050969" sldId="475"/>
        </pc:sldMkLst>
        <pc:spChg chg="mod">
          <ac:chgData name="William Assaf" userId="6321aac1-eebf-4722-9b5c-a5ee2b217578" providerId="ADAL" clId="{EC497B4C-93C4-4B52-8825-581B58777F75}" dt="2021-02-02T20:31:05.992" v="6163" actId="2711"/>
          <ac:spMkLst>
            <pc:docMk/>
            <pc:sldMk cId="3412050969" sldId="475"/>
            <ac:spMk id="2" creationId="{68F79B2B-3CF7-4524-BECD-C0EF9B2EB698}"/>
          </ac:spMkLst>
        </pc:spChg>
        <pc:spChg chg="mod">
          <ac:chgData name="William Assaf" userId="6321aac1-eebf-4722-9b5c-a5ee2b217578" providerId="ADAL" clId="{EC497B4C-93C4-4B52-8825-581B58777F75}" dt="2021-02-02T20:31:05.992" v="6163" actId="2711"/>
          <ac:spMkLst>
            <pc:docMk/>
            <pc:sldMk cId="3412050969" sldId="475"/>
            <ac:spMk id="4" creationId="{63853255-D6DC-4703-BF48-71466C7A94DA}"/>
          </ac:spMkLst>
        </pc:spChg>
        <pc:spChg chg="mod">
          <ac:chgData name="William Assaf" userId="6321aac1-eebf-4722-9b5c-a5ee2b217578" providerId="ADAL" clId="{EC497B4C-93C4-4B52-8825-581B58777F75}" dt="2021-02-02T20:31:05.992" v="6163" actId="2711"/>
          <ac:spMkLst>
            <pc:docMk/>
            <pc:sldMk cId="3412050969" sldId="475"/>
            <ac:spMk id="5" creationId="{C91686E2-DBAC-4BC7-A5B7-A61D3C560165}"/>
          </ac:spMkLst>
        </pc:spChg>
        <pc:spChg chg="mod">
          <ac:chgData name="William Assaf" userId="6321aac1-eebf-4722-9b5c-a5ee2b217578" providerId="ADAL" clId="{EC497B4C-93C4-4B52-8825-581B58777F75}" dt="2021-02-02T20:31:05.992" v="6163" actId="2711"/>
          <ac:spMkLst>
            <pc:docMk/>
            <pc:sldMk cId="3412050969" sldId="475"/>
            <ac:spMk id="8" creationId="{CA77E23E-FDCA-4D79-90C1-677BE9A36435}"/>
          </ac:spMkLst>
        </pc:spChg>
        <pc:picChg chg="mod">
          <ac:chgData name="William Assaf" userId="6321aac1-eebf-4722-9b5c-a5ee2b217578" providerId="ADAL" clId="{EC497B4C-93C4-4B52-8825-581B58777F75}" dt="2021-02-02T20:31:05.992" v="6163" actId="2711"/>
          <ac:picMkLst>
            <pc:docMk/>
            <pc:sldMk cId="3412050969" sldId="475"/>
            <ac:picMk id="6" creationId="{77B446C5-845A-4951-BB4D-3303F675AFEA}"/>
          </ac:picMkLst>
        </pc:picChg>
        <pc:picChg chg="mod">
          <ac:chgData name="William Assaf" userId="6321aac1-eebf-4722-9b5c-a5ee2b217578" providerId="ADAL" clId="{EC497B4C-93C4-4B52-8825-581B58777F75}" dt="2021-02-02T20:31:05.992" v="6163" actId="2711"/>
          <ac:picMkLst>
            <pc:docMk/>
            <pc:sldMk cId="3412050969" sldId="475"/>
            <ac:picMk id="1028" creationId="{CD4D0A46-7156-41A6-B0BC-77C19E558F53}"/>
          </ac:picMkLst>
        </pc:picChg>
      </pc:sldChg>
      <pc:sldChg chg="del">
        <pc:chgData name="William Assaf" userId="6321aac1-eebf-4722-9b5c-a5ee2b217578" providerId="ADAL" clId="{EC497B4C-93C4-4B52-8825-581B58777F75}" dt="2021-02-02T15:13:19.559" v="4521" actId="47"/>
        <pc:sldMkLst>
          <pc:docMk/>
          <pc:sldMk cId="362579098" sldId="476"/>
        </pc:sldMkLst>
      </pc:sldChg>
      <pc:sldChg chg="modSp mod modAnim modNotesTx">
        <pc:chgData name="William Assaf" userId="6321aac1-eebf-4722-9b5c-a5ee2b217578" providerId="ADAL" clId="{EC497B4C-93C4-4B52-8825-581B58777F75}" dt="2021-02-02T22:52:07.185" v="6421" actId="21"/>
        <pc:sldMkLst>
          <pc:docMk/>
          <pc:sldMk cId="650285488" sldId="478"/>
        </pc:sldMkLst>
        <pc:spChg chg="mod">
          <ac:chgData name="William Assaf" userId="6321aac1-eebf-4722-9b5c-a5ee2b217578" providerId="ADAL" clId="{EC497B4C-93C4-4B52-8825-581B58777F75}" dt="2021-02-02T20:30:57.015" v="6162" actId="2711"/>
          <ac:spMkLst>
            <pc:docMk/>
            <pc:sldMk cId="650285488" sldId="478"/>
            <ac:spMk id="2" creationId="{68F79B2B-3CF7-4524-BECD-C0EF9B2EB698}"/>
          </ac:spMkLst>
        </pc:spChg>
        <pc:spChg chg="mod">
          <ac:chgData name="William Assaf" userId="6321aac1-eebf-4722-9b5c-a5ee2b217578" providerId="ADAL" clId="{EC497B4C-93C4-4B52-8825-581B58777F75}" dt="2021-02-02T22:52:07.185" v="6421" actId="21"/>
          <ac:spMkLst>
            <pc:docMk/>
            <pc:sldMk cId="650285488" sldId="478"/>
            <ac:spMk id="5" creationId="{C91686E2-DBAC-4BC7-A5B7-A61D3C560165}"/>
          </ac:spMkLst>
        </pc:spChg>
      </pc:sldChg>
      <pc:sldChg chg="modSp mod modAnim modNotes modNotesTx">
        <pc:chgData name="William Assaf" userId="6321aac1-eebf-4722-9b5c-a5ee2b217578" providerId="ADAL" clId="{EC497B4C-93C4-4B52-8825-581B58777F75}" dt="2021-02-02T22:55:59.914" v="6599" actId="20577"/>
        <pc:sldMkLst>
          <pc:docMk/>
          <pc:sldMk cId="3783872511" sldId="480"/>
        </pc:sldMkLst>
        <pc:spChg chg="mod">
          <ac:chgData name="William Assaf" userId="6321aac1-eebf-4722-9b5c-a5ee2b217578" providerId="ADAL" clId="{EC497B4C-93C4-4B52-8825-581B58777F75}" dt="2021-02-02T20:30:49.553" v="6161" actId="2711"/>
          <ac:spMkLst>
            <pc:docMk/>
            <pc:sldMk cId="3783872511" sldId="480"/>
            <ac:spMk id="2" creationId="{68F79B2B-3CF7-4524-BECD-C0EF9B2EB698}"/>
          </ac:spMkLst>
        </pc:spChg>
        <pc:spChg chg="mod">
          <ac:chgData name="William Assaf" userId="6321aac1-eebf-4722-9b5c-a5ee2b217578" providerId="ADAL" clId="{EC497B4C-93C4-4B52-8825-581B58777F75}" dt="2021-02-02T22:53:51.845" v="6553" actId="6549"/>
          <ac:spMkLst>
            <pc:docMk/>
            <pc:sldMk cId="3783872511" sldId="480"/>
            <ac:spMk id="5" creationId="{C91686E2-DBAC-4BC7-A5B7-A61D3C560165}"/>
          </ac:spMkLst>
        </pc:spChg>
      </pc:sldChg>
      <pc:sldChg chg="del">
        <pc:chgData name="William Assaf" userId="6321aac1-eebf-4722-9b5c-a5ee2b217578" providerId="ADAL" clId="{EC497B4C-93C4-4B52-8825-581B58777F75}" dt="2021-02-02T15:10:45.928" v="4425" actId="47"/>
        <pc:sldMkLst>
          <pc:docMk/>
          <pc:sldMk cId="799785161" sldId="481"/>
        </pc:sldMkLst>
      </pc:sldChg>
      <pc:sldChg chg="del">
        <pc:chgData name="William Assaf" userId="6321aac1-eebf-4722-9b5c-a5ee2b217578" providerId="ADAL" clId="{EC497B4C-93C4-4B52-8825-581B58777F75}" dt="2021-02-02T15:10:45.928" v="4425" actId="47"/>
        <pc:sldMkLst>
          <pc:docMk/>
          <pc:sldMk cId="2072856046" sldId="482"/>
        </pc:sldMkLst>
      </pc:sldChg>
      <pc:sldChg chg="delSp modSp mod modShow">
        <pc:chgData name="William Assaf" userId="6321aac1-eebf-4722-9b5c-a5ee2b217578" providerId="ADAL" clId="{EC497B4C-93C4-4B52-8825-581B58777F75}" dt="2021-02-02T20:46:45.877" v="6246" actId="729"/>
        <pc:sldMkLst>
          <pc:docMk/>
          <pc:sldMk cId="2911636918" sldId="483"/>
        </pc:sldMkLst>
        <pc:spChg chg="mod">
          <ac:chgData name="William Assaf" userId="6321aac1-eebf-4722-9b5c-a5ee2b217578" providerId="ADAL" clId="{EC497B4C-93C4-4B52-8825-581B58777F75}" dt="2021-02-02T20:28:07.471" v="6111" actId="2711"/>
          <ac:spMkLst>
            <pc:docMk/>
            <pc:sldMk cId="2911636918" sldId="483"/>
            <ac:spMk id="3" creationId="{30F34D72-EB09-4D3F-9260-1059E5026D6C}"/>
          </ac:spMkLst>
        </pc:spChg>
        <pc:spChg chg="mod">
          <ac:chgData name="William Assaf" userId="6321aac1-eebf-4722-9b5c-a5ee2b217578" providerId="ADAL" clId="{EC497B4C-93C4-4B52-8825-581B58777F75}" dt="2021-02-02T20:28:07.471" v="6111" actId="2711"/>
          <ac:spMkLst>
            <pc:docMk/>
            <pc:sldMk cId="2911636918" sldId="483"/>
            <ac:spMk id="4" creationId="{FADA50D9-CD2D-4641-9159-9D3C760CFECC}"/>
          </ac:spMkLst>
        </pc:spChg>
        <pc:spChg chg="mod">
          <ac:chgData name="William Assaf" userId="6321aac1-eebf-4722-9b5c-a5ee2b217578" providerId="ADAL" clId="{EC497B4C-93C4-4B52-8825-581B58777F75}" dt="2021-02-02T20:28:07.471" v="6111" actId="2711"/>
          <ac:spMkLst>
            <pc:docMk/>
            <pc:sldMk cId="2911636918" sldId="483"/>
            <ac:spMk id="5" creationId="{8FC4220A-4283-41AB-9074-319E2CDBE317}"/>
          </ac:spMkLst>
        </pc:spChg>
        <pc:spChg chg="mod">
          <ac:chgData name="William Assaf" userId="6321aac1-eebf-4722-9b5c-a5ee2b217578" providerId="ADAL" clId="{EC497B4C-93C4-4B52-8825-581B58777F75}" dt="2021-02-02T20:28:07.471" v="6111" actId="2711"/>
          <ac:spMkLst>
            <pc:docMk/>
            <pc:sldMk cId="2911636918" sldId="483"/>
            <ac:spMk id="8" creationId="{B29EA647-B24C-4A89-83D1-23F6278BEF81}"/>
          </ac:spMkLst>
        </pc:spChg>
        <pc:picChg chg="mod">
          <ac:chgData name="William Assaf" userId="6321aac1-eebf-4722-9b5c-a5ee2b217578" providerId="ADAL" clId="{EC497B4C-93C4-4B52-8825-581B58777F75}" dt="2021-02-02T15:25:43.786" v="4659" actId="1076"/>
          <ac:picMkLst>
            <pc:docMk/>
            <pc:sldMk cId="2911636918" sldId="483"/>
            <ac:picMk id="9" creationId="{608AF25C-371B-4ED2-9A95-FD72B8780DFC}"/>
          </ac:picMkLst>
        </pc:picChg>
        <pc:picChg chg="mod">
          <ac:chgData name="William Assaf" userId="6321aac1-eebf-4722-9b5c-a5ee2b217578" providerId="ADAL" clId="{EC497B4C-93C4-4B52-8825-581B58777F75}" dt="2021-02-02T15:25:43.786" v="4659" actId="1076"/>
          <ac:picMkLst>
            <pc:docMk/>
            <pc:sldMk cId="2911636918" sldId="483"/>
            <ac:picMk id="10" creationId="{0EBBAD6A-1319-4AAC-8063-348FD93B4877}"/>
          </ac:picMkLst>
        </pc:picChg>
        <pc:picChg chg="del mod">
          <ac:chgData name="William Assaf" userId="6321aac1-eebf-4722-9b5c-a5ee2b217578" providerId="ADAL" clId="{EC497B4C-93C4-4B52-8825-581B58777F75}" dt="2021-02-02T15:25:46.384" v="4661" actId="478"/>
          <ac:picMkLst>
            <pc:docMk/>
            <pc:sldMk cId="2911636918" sldId="483"/>
            <ac:picMk id="11" creationId="{91D8AF7A-110D-4B16-B9C8-38778F0FC695}"/>
          </ac:picMkLst>
        </pc:picChg>
        <pc:picChg chg="mod">
          <ac:chgData name="William Assaf" userId="6321aac1-eebf-4722-9b5c-a5ee2b217578" providerId="ADAL" clId="{EC497B4C-93C4-4B52-8825-581B58777F75}" dt="2021-02-02T15:25:36.999" v="4658" actId="1076"/>
          <ac:picMkLst>
            <pc:docMk/>
            <pc:sldMk cId="2911636918" sldId="483"/>
            <ac:picMk id="13" creationId="{D8BEF218-7406-4438-9A52-11689E03F61C}"/>
          </ac:picMkLst>
        </pc:picChg>
      </pc:sldChg>
      <pc:sldChg chg="del">
        <pc:chgData name="William Assaf" userId="6321aac1-eebf-4722-9b5c-a5ee2b217578" providerId="ADAL" clId="{EC497B4C-93C4-4B52-8825-581B58777F75}" dt="2021-02-02T15:10:45.928" v="4425" actId="47"/>
        <pc:sldMkLst>
          <pc:docMk/>
          <pc:sldMk cId="158200439" sldId="484"/>
        </pc:sldMkLst>
      </pc:sldChg>
      <pc:sldChg chg="del">
        <pc:chgData name="William Assaf" userId="6321aac1-eebf-4722-9b5c-a5ee2b217578" providerId="ADAL" clId="{EC497B4C-93C4-4B52-8825-581B58777F75}" dt="2021-02-02T15:10:45.928" v="4425" actId="47"/>
        <pc:sldMkLst>
          <pc:docMk/>
          <pc:sldMk cId="416694319" sldId="485"/>
        </pc:sldMkLst>
      </pc:sldChg>
      <pc:sldChg chg="del">
        <pc:chgData name="William Assaf" userId="6321aac1-eebf-4722-9b5c-a5ee2b217578" providerId="ADAL" clId="{EC497B4C-93C4-4B52-8825-581B58777F75}" dt="2021-02-02T15:10:45.928" v="4425" actId="47"/>
        <pc:sldMkLst>
          <pc:docMk/>
          <pc:sldMk cId="770682438" sldId="486"/>
        </pc:sldMkLst>
      </pc:sldChg>
      <pc:sldChg chg="del">
        <pc:chgData name="William Assaf" userId="6321aac1-eebf-4722-9b5c-a5ee2b217578" providerId="ADAL" clId="{EC497B4C-93C4-4B52-8825-581B58777F75}" dt="2021-02-02T15:10:45.928" v="4425" actId="47"/>
        <pc:sldMkLst>
          <pc:docMk/>
          <pc:sldMk cId="3336364514" sldId="487"/>
        </pc:sldMkLst>
      </pc:sldChg>
      <pc:sldChg chg="del">
        <pc:chgData name="William Assaf" userId="6321aac1-eebf-4722-9b5c-a5ee2b217578" providerId="ADAL" clId="{EC497B4C-93C4-4B52-8825-581B58777F75}" dt="2021-02-02T15:10:45.928" v="4425" actId="47"/>
        <pc:sldMkLst>
          <pc:docMk/>
          <pc:sldMk cId="3804123173" sldId="488"/>
        </pc:sldMkLst>
      </pc:sldChg>
      <pc:sldChg chg="del">
        <pc:chgData name="William Assaf" userId="6321aac1-eebf-4722-9b5c-a5ee2b217578" providerId="ADAL" clId="{EC497B4C-93C4-4B52-8825-581B58777F75}" dt="2021-02-02T15:10:45.928" v="4425" actId="47"/>
        <pc:sldMkLst>
          <pc:docMk/>
          <pc:sldMk cId="211042443" sldId="489"/>
        </pc:sldMkLst>
      </pc:sldChg>
      <pc:sldChg chg="del">
        <pc:chgData name="William Assaf" userId="6321aac1-eebf-4722-9b5c-a5ee2b217578" providerId="ADAL" clId="{EC497B4C-93C4-4B52-8825-581B58777F75}" dt="2021-02-02T15:10:45.928" v="4425" actId="47"/>
        <pc:sldMkLst>
          <pc:docMk/>
          <pc:sldMk cId="1855306173" sldId="490"/>
        </pc:sldMkLst>
      </pc:sldChg>
      <pc:sldChg chg="del">
        <pc:chgData name="William Assaf" userId="6321aac1-eebf-4722-9b5c-a5ee2b217578" providerId="ADAL" clId="{EC497B4C-93C4-4B52-8825-581B58777F75}" dt="2021-02-02T15:10:45.928" v="4425" actId="47"/>
        <pc:sldMkLst>
          <pc:docMk/>
          <pc:sldMk cId="4131177859" sldId="491"/>
        </pc:sldMkLst>
      </pc:sldChg>
      <pc:sldChg chg="del">
        <pc:chgData name="William Assaf" userId="6321aac1-eebf-4722-9b5c-a5ee2b217578" providerId="ADAL" clId="{EC497B4C-93C4-4B52-8825-581B58777F75}" dt="2021-02-02T15:10:45.928" v="4425" actId="47"/>
        <pc:sldMkLst>
          <pc:docMk/>
          <pc:sldMk cId="3056642682" sldId="492"/>
        </pc:sldMkLst>
      </pc:sldChg>
      <pc:sldChg chg="del">
        <pc:chgData name="William Assaf" userId="6321aac1-eebf-4722-9b5c-a5ee2b217578" providerId="ADAL" clId="{EC497B4C-93C4-4B52-8825-581B58777F75}" dt="2021-02-02T15:10:45.928" v="4425" actId="47"/>
        <pc:sldMkLst>
          <pc:docMk/>
          <pc:sldMk cId="2926797408" sldId="493"/>
        </pc:sldMkLst>
      </pc:sldChg>
      <pc:sldChg chg="del">
        <pc:chgData name="William Assaf" userId="6321aac1-eebf-4722-9b5c-a5ee2b217578" providerId="ADAL" clId="{EC497B4C-93C4-4B52-8825-581B58777F75}" dt="2021-02-02T15:10:45.928" v="4425" actId="47"/>
        <pc:sldMkLst>
          <pc:docMk/>
          <pc:sldMk cId="1643249384" sldId="495"/>
        </pc:sldMkLst>
      </pc:sldChg>
      <pc:sldChg chg="del">
        <pc:chgData name="William Assaf" userId="6321aac1-eebf-4722-9b5c-a5ee2b217578" providerId="ADAL" clId="{EC497B4C-93C4-4B52-8825-581B58777F75}" dt="2021-02-02T15:10:45.928" v="4425" actId="47"/>
        <pc:sldMkLst>
          <pc:docMk/>
          <pc:sldMk cId="660893732" sldId="496"/>
        </pc:sldMkLst>
      </pc:sldChg>
      <pc:sldChg chg="del">
        <pc:chgData name="William Assaf" userId="6321aac1-eebf-4722-9b5c-a5ee2b217578" providerId="ADAL" clId="{EC497B4C-93C4-4B52-8825-581B58777F75}" dt="2021-02-02T15:10:45.928" v="4425" actId="47"/>
        <pc:sldMkLst>
          <pc:docMk/>
          <pc:sldMk cId="3626475533" sldId="497"/>
        </pc:sldMkLst>
      </pc:sldChg>
      <pc:sldChg chg="modSp mod modAnim modNotes modNotesTx">
        <pc:chgData name="William Assaf" userId="6321aac1-eebf-4722-9b5c-a5ee2b217578" providerId="ADAL" clId="{EC497B4C-93C4-4B52-8825-581B58777F75}" dt="2021-02-02T20:30:17.205" v="6157" actId="2711"/>
        <pc:sldMkLst>
          <pc:docMk/>
          <pc:sldMk cId="3689984916" sldId="498"/>
        </pc:sldMkLst>
        <pc:spChg chg="mod">
          <ac:chgData name="William Assaf" userId="6321aac1-eebf-4722-9b5c-a5ee2b217578" providerId="ADAL" clId="{EC497B4C-93C4-4B52-8825-581B58777F75}" dt="2021-02-02T20:30:17.205" v="6157" actId="2711"/>
          <ac:spMkLst>
            <pc:docMk/>
            <pc:sldMk cId="3689984916" sldId="498"/>
            <ac:spMk id="2" creationId="{68F79B2B-3CF7-4524-BECD-C0EF9B2EB698}"/>
          </ac:spMkLst>
        </pc:spChg>
        <pc:spChg chg="mod">
          <ac:chgData name="William Assaf" userId="6321aac1-eebf-4722-9b5c-a5ee2b217578" providerId="ADAL" clId="{EC497B4C-93C4-4B52-8825-581B58777F75}" dt="2021-02-02T20:30:17.205" v="6157" actId="2711"/>
          <ac:spMkLst>
            <pc:docMk/>
            <pc:sldMk cId="3689984916" sldId="498"/>
            <ac:spMk id="5" creationId="{C91686E2-DBAC-4BC7-A5B7-A61D3C560165}"/>
          </ac:spMkLst>
        </pc:spChg>
      </pc:sldChg>
      <pc:sldChg chg="modSp mod modNotesTx">
        <pc:chgData name="William Assaf" userId="6321aac1-eebf-4722-9b5c-a5ee2b217578" providerId="ADAL" clId="{EC497B4C-93C4-4B52-8825-581B58777F75}" dt="2021-02-02T20:30:13.565" v="6156" actId="2711"/>
        <pc:sldMkLst>
          <pc:docMk/>
          <pc:sldMk cId="2753974810" sldId="499"/>
        </pc:sldMkLst>
        <pc:spChg chg="mod">
          <ac:chgData name="William Assaf" userId="6321aac1-eebf-4722-9b5c-a5ee2b217578" providerId="ADAL" clId="{EC497B4C-93C4-4B52-8825-581B58777F75}" dt="2021-02-02T20:30:13.565" v="6156" actId="2711"/>
          <ac:spMkLst>
            <pc:docMk/>
            <pc:sldMk cId="2753974810" sldId="499"/>
            <ac:spMk id="2" creationId="{68F79B2B-3CF7-4524-BECD-C0EF9B2EB698}"/>
          </ac:spMkLst>
        </pc:spChg>
        <pc:spChg chg="mod">
          <ac:chgData name="William Assaf" userId="6321aac1-eebf-4722-9b5c-a5ee2b217578" providerId="ADAL" clId="{EC497B4C-93C4-4B52-8825-581B58777F75}" dt="2021-02-02T20:30:13.565" v="6156" actId="2711"/>
          <ac:spMkLst>
            <pc:docMk/>
            <pc:sldMk cId="2753974810" sldId="499"/>
            <ac:spMk id="5" creationId="{C91686E2-DBAC-4BC7-A5B7-A61D3C560165}"/>
          </ac:spMkLst>
        </pc:spChg>
      </pc:sldChg>
      <pc:sldChg chg="del mod modShow">
        <pc:chgData name="William Assaf" userId="6321aac1-eebf-4722-9b5c-a5ee2b217578" providerId="ADAL" clId="{EC497B4C-93C4-4B52-8825-581B58777F75}" dt="2021-02-02T15:10:10.078" v="4424" actId="47"/>
        <pc:sldMkLst>
          <pc:docMk/>
          <pc:sldMk cId="1361377384" sldId="500"/>
        </pc:sldMkLst>
      </pc:sldChg>
      <pc:sldChg chg="modSp modAnim modNotes modNotesTx">
        <pc:chgData name="William Assaf" userId="6321aac1-eebf-4722-9b5c-a5ee2b217578" providerId="ADAL" clId="{EC497B4C-93C4-4B52-8825-581B58777F75}" dt="2021-02-02T20:30:05.992" v="6155" actId="20577"/>
        <pc:sldMkLst>
          <pc:docMk/>
          <pc:sldMk cId="3253456767" sldId="501"/>
        </pc:sldMkLst>
        <pc:spChg chg="mod">
          <ac:chgData name="William Assaf" userId="6321aac1-eebf-4722-9b5c-a5ee2b217578" providerId="ADAL" clId="{EC497B4C-93C4-4B52-8825-581B58777F75}" dt="2021-02-02T20:29:42.490" v="6120" actId="2711"/>
          <ac:spMkLst>
            <pc:docMk/>
            <pc:sldMk cId="3253456767" sldId="501"/>
            <ac:spMk id="2" creationId="{68F79B2B-3CF7-4524-BECD-C0EF9B2EB698}"/>
          </ac:spMkLst>
        </pc:spChg>
        <pc:spChg chg="mod">
          <ac:chgData name="William Assaf" userId="6321aac1-eebf-4722-9b5c-a5ee2b217578" providerId="ADAL" clId="{EC497B4C-93C4-4B52-8825-581B58777F75}" dt="2021-02-02T20:30:05.992" v="6155" actId="20577"/>
          <ac:spMkLst>
            <pc:docMk/>
            <pc:sldMk cId="3253456767" sldId="501"/>
            <ac:spMk id="5" creationId="{C91686E2-DBAC-4BC7-A5B7-A61D3C560165}"/>
          </ac:spMkLst>
        </pc:spChg>
      </pc:sldChg>
      <pc:sldChg chg="modSp modNotes modNotesTx">
        <pc:chgData name="William Assaf" userId="6321aac1-eebf-4722-9b5c-a5ee2b217578" providerId="ADAL" clId="{EC497B4C-93C4-4B52-8825-581B58777F75}" dt="2021-02-02T20:29:38.971" v="6119" actId="2711"/>
        <pc:sldMkLst>
          <pc:docMk/>
          <pc:sldMk cId="1960917527" sldId="502"/>
        </pc:sldMkLst>
        <pc:spChg chg="mod">
          <ac:chgData name="William Assaf" userId="6321aac1-eebf-4722-9b5c-a5ee2b217578" providerId="ADAL" clId="{EC497B4C-93C4-4B52-8825-581B58777F75}" dt="2021-02-02T20:29:38.971" v="6119" actId="2711"/>
          <ac:spMkLst>
            <pc:docMk/>
            <pc:sldMk cId="1960917527" sldId="502"/>
            <ac:spMk id="2" creationId="{68F79B2B-3CF7-4524-BECD-C0EF9B2EB698}"/>
          </ac:spMkLst>
        </pc:spChg>
        <pc:spChg chg="mod">
          <ac:chgData name="William Assaf" userId="6321aac1-eebf-4722-9b5c-a5ee2b217578" providerId="ADAL" clId="{EC497B4C-93C4-4B52-8825-581B58777F75}" dt="2021-02-02T20:29:38.971" v="6119" actId="2711"/>
          <ac:spMkLst>
            <pc:docMk/>
            <pc:sldMk cId="1960917527" sldId="502"/>
            <ac:spMk id="5" creationId="{C91686E2-DBAC-4BC7-A5B7-A61D3C560165}"/>
          </ac:spMkLst>
        </pc:spChg>
      </pc:sldChg>
      <pc:sldChg chg="modSp modNotesTx">
        <pc:chgData name="William Assaf" userId="6321aac1-eebf-4722-9b5c-a5ee2b217578" providerId="ADAL" clId="{EC497B4C-93C4-4B52-8825-581B58777F75}" dt="2021-02-02T20:38:23.781" v="6217" actId="20577"/>
        <pc:sldMkLst>
          <pc:docMk/>
          <pc:sldMk cId="1130923912" sldId="503"/>
        </pc:sldMkLst>
        <pc:spChg chg="mod">
          <ac:chgData name="William Assaf" userId="6321aac1-eebf-4722-9b5c-a5ee2b217578" providerId="ADAL" clId="{EC497B4C-93C4-4B52-8825-581B58777F75}" dt="2021-02-02T20:28:45.329" v="6117" actId="2711"/>
          <ac:spMkLst>
            <pc:docMk/>
            <pc:sldMk cId="1130923912" sldId="503"/>
            <ac:spMk id="2" creationId="{68F79B2B-3CF7-4524-BECD-C0EF9B2EB698}"/>
          </ac:spMkLst>
        </pc:spChg>
        <pc:spChg chg="mod">
          <ac:chgData name="William Assaf" userId="6321aac1-eebf-4722-9b5c-a5ee2b217578" providerId="ADAL" clId="{EC497B4C-93C4-4B52-8825-581B58777F75}" dt="2021-02-02T20:38:23.781" v="6217" actId="20577"/>
          <ac:spMkLst>
            <pc:docMk/>
            <pc:sldMk cId="1130923912" sldId="503"/>
            <ac:spMk id="5" creationId="{C91686E2-DBAC-4BC7-A5B7-A61D3C560165}"/>
          </ac:spMkLst>
        </pc:spChg>
      </pc:sldChg>
      <pc:sldChg chg="del">
        <pc:chgData name="William Assaf" userId="6321aac1-eebf-4722-9b5c-a5ee2b217578" providerId="ADAL" clId="{EC497B4C-93C4-4B52-8825-581B58777F75}" dt="2021-02-02T15:10:05.259" v="4423" actId="47"/>
        <pc:sldMkLst>
          <pc:docMk/>
          <pc:sldMk cId="1830066951" sldId="504"/>
        </pc:sldMkLst>
      </pc:sldChg>
      <pc:sldChg chg="del">
        <pc:chgData name="William Assaf" userId="6321aac1-eebf-4722-9b5c-a5ee2b217578" providerId="ADAL" clId="{EC497B4C-93C4-4B52-8825-581B58777F75}" dt="2021-02-02T15:10:05.259" v="4423" actId="47"/>
        <pc:sldMkLst>
          <pc:docMk/>
          <pc:sldMk cId="1177243210" sldId="505"/>
        </pc:sldMkLst>
      </pc:sldChg>
      <pc:sldChg chg="del">
        <pc:chgData name="William Assaf" userId="6321aac1-eebf-4722-9b5c-a5ee2b217578" providerId="ADAL" clId="{EC497B4C-93C4-4B52-8825-581B58777F75}" dt="2021-02-02T15:10:05.259" v="4423" actId="47"/>
        <pc:sldMkLst>
          <pc:docMk/>
          <pc:sldMk cId="2056378260" sldId="506"/>
        </pc:sldMkLst>
      </pc:sldChg>
      <pc:sldChg chg="del">
        <pc:chgData name="William Assaf" userId="6321aac1-eebf-4722-9b5c-a5ee2b217578" providerId="ADAL" clId="{EC497B4C-93C4-4B52-8825-581B58777F75}" dt="2021-02-02T15:10:45.928" v="4425" actId="47"/>
        <pc:sldMkLst>
          <pc:docMk/>
          <pc:sldMk cId="3572913263" sldId="507"/>
        </pc:sldMkLst>
      </pc:sldChg>
      <pc:sldChg chg="modSp mod modNotesTx">
        <pc:chgData name="William Assaf" userId="6321aac1-eebf-4722-9b5c-a5ee2b217578" providerId="ADAL" clId="{EC497B4C-93C4-4B52-8825-581B58777F75}" dt="2021-02-02T20:30:26.507" v="6158" actId="2711"/>
        <pc:sldMkLst>
          <pc:docMk/>
          <pc:sldMk cId="410447220" sldId="508"/>
        </pc:sldMkLst>
        <pc:spChg chg="mod">
          <ac:chgData name="William Assaf" userId="6321aac1-eebf-4722-9b5c-a5ee2b217578" providerId="ADAL" clId="{EC497B4C-93C4-4B52-8825-581B58777F75}" dt="2021-02-02T20:30:26.507" v="6158" actId="2711"/>
          <ac:spMkLst>
            <pc:docMk/>
            <pc:sldMk cId="410447220" sldId="508"/>
            <ac:spMk id="2" creationId="{EC716681-8BAA-4886-AAAF-02A736F7F634}"/>
          </ac:spMkLst>
        </pc:spChg>
        <pc:spChg chg="mod">
          <ac:chgData name="William Assaf" userId="6321aac1-eebf-4722-9b5c-a5ee2b217578" providerId="ADAL" clId="{EC497B4C-93C4-4B52-8825-581B58777F75}" dt="2021-02-02T20:30:26.507" v="6158" actId="2711"/>
          <ac:spMkLst>
            <pc:docMk/>
            <pc:sldMk cId="410447220" sldId="508"/>
            <ac:spMk id="3" creationId="{631125EC-8429-4F09-BDB3-44788B497DED}"/>
          </ac:spMkLst>
        </pc:spChg>
      </pc:sldChg>
      <pc:sldChg chg="del">
        <pc:chgData name="William Assaf" userId="6321aac1-eebf-4722-9b5c-a5ee2b217578" providerId="ADAL" clId="{EC497B4C-93C4-4B52-8825-581B58777F75}" dt="2021-02-02T15:10:45.928" v="4425" actId="47"/>
        <pc:sldMkLst>
          <pc:docMk/>
          <pc:sldMk cId="3290470380" sldId="509"/>
        </pc:sldMkLst>
      </pc:sldChg>
      <pc:sldChg chg="modSp mod">
        <pc:chgData name="William Assaf" userId="6321aac1-eebf-4722-9b5c-a5ee2b217578" providerId="ADAL" clId="{EC497B4C-93C4-4B52-8825-581B58777F75}" dt="2021-02-02T20:33:51.597" v="6192" actId="2711"/>
        <pc:sldMkLst>
          <pc:docMk/>
          <pc:sldMk cId="2280518397" sldId="510"/>
        </pc:sldMkLst>
        <pc:spChg chg="mod">
          <ac:chgData name="William Assaf" userId="6321aac1-eebf-4722-9b5c-a5ee2b217578" providerId="ADAL" clId="{EC497B4C-93C4-4B52-8825-581B58777F75}" dt="2021-02-02T20:33:51.597" v="6192" actId="2711"/>
          <ac:spMkLst>
            <pc:docMk/>
            <pc:sldMk cId="2280518397" sldId="510"/>
            <ac:spMk id="2" creationId="{EC716681-8BAA-4886-AAAF-02A736F7F634}"/>
          </ac:spMkLst>
        </pc:spChg>
        <pc:spChg chg="mod">
          <ac:chgData name="William Assaf" userId="6321aac1-eebf-4722-9b5c-a5ee2b217578" providerId="ADAL" clId="{EC497B4C-93C4-4B52-8825-581B58777F75}" dt="2021-02-02T20:33:51.597" v="6192" actId="2711"/>
          <ac:spMkLst>
            <pc:docMk/>
            <pc:sldMk cId="2280518397" sldId="510"/>
            <ac:spMk id="3" creationId="{631125EC-8429-4F09-BDB3-44788B497DED}"/>
          </ac:spMkLst>
        </pc:spChg>
      </pc:sldChg>
      <pc:sldChg chg="addSp delSp modSp mod modShow">
        <pc:chgData name="William Assaf" userId="6321aac1-eebf-4722-9b5c-a5ee2b217578" providerId="ADAL" clId="{EC497B4C-93C4-4B52-8825-581B58777F75}" dt="2021-02-02T23:15:07.212" v="6654" actId="478"/>
        <pc:sldMkLst>
          <pc:docMk/>
          <pc:sldMk cId="1821139738" sldId="511"/>
        </pc:sldMkLst>
        <pc:spChg chg="mod">
          <ac:chgData name="William Assaf" userId="6321aac1-eebf-4722-9b5c-a5ee2b217578" providerId="ADAL" clId="{EC497B4C-93C4-4B52-8825-581B58777F75}" dt="2021-02-02T20:28:34.834" v="6115" actId="2711"/>
          <ac:spMkLst>
            <pc:docMk/>
            <pc:sldMk cId="1821139738" sldId="511"/>
            <ac:spMk id="2" creationId="{EC716681-8BAA-4886-AAAF-02A736F7F634}"/>
          </ac:spMkLst>
        </pc:spChg>
        <pc:spChg chg="add del mod">
          <ac:chgData name="William Assaf" userId="6321aac1-eebf-4722-9b5c-a5ee2b217578" providerId="ADAL" clId="{EC497B4C-93C4-4B52-8825-581B58777F75}" dt="2021-02-02T20:28:34.834" v="6115" actId="2711"/>
          <ac:spMkLst>
            <pc:docMk/>
            <pc:sldMk cId="1821139738" sldId="511"/>
            <ac:spMk id="3" creationId="{631125EC-8429-4F09-BDB3-44788B497DED}"/>
          </ac:spMkLst>
        </pc:spChg>
        <pc:spChg chg="del">
          <ac:chgData name="William Assaf" userId="6321aac1-eebf-4722-9b5c-a5ee2b217578" providerId="ADAL" clId="{EC497B4C-93C4-4B52-8825-581B58777F75}" dt="2021-02-02T23:15:07.212" v="6654" actId="478"/>
          <ac:spMkLst>
            <pc:docMk/>
            <pc:sldMk cId="1821139738" sldId="511"/>
            <ac:spMk id="4" creationId="{654F3E60-42FC-4501-B64C-AC4A812EF401}"/>
          </ac:spMkLst>
        </pc:spChg>
      </pc:sldChg>
      <pc:sldChg chg="del">
        <pc:chgData name="William Assaf" userId="6321aac1-eebf-4722-9b5c-a5ee2b217578" providerId="ADAL" clId="{EC497B4C-93C4-4B52-8825-581B58777F75}" dt="2021-02-02T15:10:05.259" v="4423" actId="47"/>
        <pc:sldMkLst>
          <pc:docMk/>
          <pc:sldMk cId="982342880" sldId="512"/>
        </pc:sldMkLst>
      </pc:sldChg>
      <pc:sldChg chg="del">
        <pc:chgData name="William Assaf" userId="6321aac1-eebf-4722-9b5c-a5ee2b217578" providerId="ADAL" clId="{EC497B4C-93C4-4B52-8825-581B58777F75}" dt="2021-02-02T15:10:05.259" v="4423" actId="47"/>
        <pc:sldMkLst>
          <pc:docMk/>
          <pc:sldMk cId="3133077620" sldId="513"/>
        </pc:sldMkLst>
      </pc:sldChg>
      <pc:sldChg chg="del">
        <pc:chgData name="William Assaf" userId="6321aac1-eebf-4722-9b5c-a5ee2b217578" providerId="ADAL" clId="{EC497B4C-93C4-4B52-8825-581B58777F75}" dt="2021-02-02T15:10:05.259" v="4423" actId="47"/>
        <pc:sldMkLst>
          <pc:docMk/>
          <pc:sldMk cId="494617500" sldId="514"/>
        </pc:sldMkLst>
      </pc:sldChg>
      <pc:sldChg chg="del">
        <pc:chgData name="William Assaf" userId="6321aac1-eebf-4722-9b5c-a5ee2b217578" providerId="ADAL" clId="{EC497B4C-93C4-4B52-8825-581B58777F75}" dt="2021-02-02T15:10:05.259" v="4423" actId="47"/>
        <pc:sldMkLst>
          <pc:docMk/>
          <pc:sldMk cId="1601656174" sldId="515"/>
        </pc:sldMkLst>
      </pc:sldChg>
      <pc:sldChg chg="del">
        <pc:chgData name="William Assaf" userId="6321aac1-eebf-4722-9b5c-a5ee2b217578" providerId="ADAL" clId="{EC497B4C-93C4-4B52-8825-581B58777F75}" dt="2021-02-02T15:10:05.259" v="4423" actId="47"/>
        <pc:sldMkLst>
          <pc:docMk/>
          <pc:sldMk cId="4212172040" sldId="516"/>
        </pc:sldMkLst>
      </pc:sldChg>
      <pc:sldChg chg="del">
        <pc:chgData name="William Assaf" userId="6321aac1-eebf-4722-9b5c-a5ee2b217578" providerId="ADAL" clId="{EC497B4C-93C4-4B52-8825-581B58777F75}" dt="2021-02-02T15:10:05.259" v="4423" actId="47"/>
        <pc:sldMkLst>
          <pc:docMk/>
          <pc:sldMk cId="2380099790" sldId="517"/>
        </pc:sldMkLst>
      </pc:sldChg>
      <pc:sldChg chg="addSp delSp modSp mod modNotes modNotesTx">
        <pc:chgData name="William Assaf" userId="6321aac1-eebf-4722-9b5c-a5ee2b217578" providerId="ADAL" clId="{EC497B4C-93C4-4B52-8825-581B58777F75}" dt="2021-02-03T00:26:38.886" v="6763" actId="27636"/>
        <pc:sldMkLst>
          <pc:docMk/>
          <pc:sldMk cId="3786183133" sldId="518"/>
        </pc:sldMkLst>
        <pc:spChg chg="mod">
          <ac:chgData name="William Assaf" userId="6321aac1-eebf-4722-9b5c-a5ee2b217578" providerId="ADAL" clId="{EC497B4C-93C4-4B52-8825-581B58777F75}" dt="2021-02-02T20:34:17.422" v="6197" actId="2711"/>
          <ac:spMkLst>
            <pc:docMk/>
            <pc:sldMk cId="3786183133" sldId="518"/>
            <ac:spMk id="2" creationId="{68F79B2B-3CF7-4524-BECD-C0EF9B2EB698}"/>
          </ac:spMkLst>
        </pc:spChg>
        <pc:spChg chg="mod">
          <ac:chgData name="William Assaf" userId="6321aac1-eebf-4722-9b5c-a5ee2b217578" providerId="ADAL" clId="{EC497B4C-93C4-4B52-8825-581B58777F75}" dt="2021-02-02T20:34:17.422" v="6197" actId="2711"/>
          <ac:spMkLst>
            <pc:docMk/>
            <pc:sldMk cId="3786183133" sldId="518"/>
            <ac:spMk id="5" creationId="{C91686E2-DBAC-4BC7-A5B7-A61D3C560165}"/>
          </ac:spMkLst>
        </pc:spChg>
        <pc:spChg chg="mod">
          <ac:chgData name="William Assaf" userId="6321aac1-eebf-4722-9b5c-a5ee2b217578" providerId="ADAL" clId="{EC497B4C-93C4-4B52-8825-581B58777F75}" dt="2021-02-02T00:11:12.351" v="1297"/>
          <ac:spMkLst>
            <pc:docMk/>
            <pc:sldMk cId="3786183133" sldId="518"/>
            <ac:spMk id="13" creationId="{D33FB684-3293-4E5D-BAAA-BEDF1AA8B5BC}"/>
          </ac:spMkLst>
        </pc:spChg>
        <pc:spChg chg="mod">
          <ac:chgData name="William Assaf" userId="6321aac1-eebf-4722-9b5c-a5ee2b217578" providerId="ADAL" clId="{EC497B4C-93C4-4B52-8825-581B58777F75}" dt="2021-02-02T00:11:12.351" v="1297"/>
          <ac:spMkLst>
            <pc:docMk/>
            <pc:sldMk cId="3786183133" sldId="518"/>
            <ac:spMk id="14" creationId="{0FBA3979-9F7D-408E-9383-D4ACA21C2B72}"/>
          </ac:spMkLst>
        </pc:spChg>
        <pc:grpChg chg="add del mod">
          <ac:chgData name="William Assaf" userId="6321aac1-eebf-4722-9b5c-a5ee2b217578" providerId="ADAL" clId="{EC497B4C-93C4-4B52-8825-581B58777F75}" dt="2021-02-02T00:11:19.340" v="1302" actId="478"/>
          <ac:grpSpMkLst>
            <pc:docMk/>
            <pc:sldMk cId="3786183133" sldId="518"/>
            <ac:grpSpMk id="10" creationId="{462E1AE5-73F2-48CB-8BAB-2BA08D8FC0D7}"/>
          </ac:grpSpMkLst>
        </pc:grpChg>
        <pc:picChg chg="add del mod">
          <ac:chgData name="William Assaf" userId="6321aac1-eebf-4722-9b5c-a5ee2b217578" providerId="ADAL" clId="{EC497B4C-93C4-4B52-8825-581B58777F75}" dt="2021-02-02T14:59:48.573" v="3355" actId="478"/>
          <ac:picMkLst>
            <pc:docMk/>
            <pc:sldMk cId="3786183133" sldId="518"/>
            <ac:picMk id="3" creationId="{9FAE1FA7-367D-4F32-ABE2-57FD26EB1FB3}"/>
          </ac:picMkLst>
        </pc:picChg>
        <pc:picChg chg="mod">
          <ac:chgData name="William Assaf" userId="6321aac1-eebf-4722-9b5c-a5ee2b217578" providerId="ADAL" clId="{EC497B4C-93C4-4B52-8825-581B58777F75}" dt="2021-02-02T20:43:59.507" v="6223" actId="12789"/>
          <ac:picMkLst>
            <pc:docMk/>
            <pc:sldMk cId="3786183133" sldId="518"/>
            <ac:picMk id="8" creationId="{383A3519-CC99-4037-B1A9-BC660AA7AE14}"/>
          </ac:picMkLst>
        </pc:picChg>
        <pc:picChg chg="mod">
          <ac:chgData name="William Assaf" userId="6321aac1-eebf-4722-9b5c-a5ee2b217578" providerId="ADAL" clId="{EC497B4C-93C4-4B52-8825-581B58777F75}" dt="2021-02-02T20:43:59.507" v="6223" actId="12789"/>
          <ac:picMkLst>
            <pc:docMk/>
            <pc:sldMk cId="3786183133" sldId="518"/>
            <ac:picMk id="9" creationId="{3237BD52-266C-47BC-A473-BC1D8CA8C5CB}"/>
          </ac:picMkLst>
        </pc:picChg>
        <pc:picChg chg="mod">
          <ac:chgData name="William Assaf" userId="6321aac1-eebf-4722-9b5c-a5ee2b217578" providerId="ADAL" clId="{EC497B4C-93C4-4B52-8825-581B58777F75}" dt="2021-02-02T20:43:59.507" v="6223" actId="12789"/>
          <ac:picMkLst>
            <pc:docMk/>
            <pc:sldMk cId="3786183133" sldId="518"/>
            <ac:picMk id="11" creationId="{2A0B0DBB-914B-4B53-82F7-170691094A48}"/>
          </ac:picMkLst>
        </pc:picChg>
        <pc:picChg chg="mod">
          <ac:chgData name="William Assaf" userId="6321aac1-eebf-4722-9b5c-a5ee2b217578" providerId="ADAL" clId="{EC497B4C-93C4-4B52-8825-581B58777F75}" dt="2021-02-02T20:43:59.507" v="6223" actId="12789"/>
          <ac:picMkLst>
            <pc:docMk/>
            <pc:sldMk cId="3786183133" sldId="518"/>
            <ac:picMk id="12" creationId="{CD9FA24B-44EC-4B0F-A10E-0C0E54FB4F81}"/>
          </ac:picMkLst>
        </pc:picChg>
        <pc:picChg chg="mod">
          <ac:chgData name="William Assaf" userId="6321aac1-eebf-4722-9b5c-a5ee2b217578" providerId="ADAL" clId="{EC497B4C-93C4-4B52-8825-581B58777F75}" dt="2021-02-02T20:43:59.507" v="6223" actId="12789"/>
          <ac:picMkLst>
            <pc:docMk/>
            <pc:sldMk cId="3786183133" sldId="518"/>
            <ac:picMk id="15" creationId="{3F54003B-C778-4E42-8CEB-F57D15482787}"/>
          </ac:picMkLst>
        </pc:picChg>
        <pc:picChg chg="mod">
          <ac:chgData name="William Assaf" userId="6321aac1-eebf-4722-9b5c-a5ee2b217578" providerId="ADAL" clId="{EC497B4C-93C4-4B52-8825-581B58777F75}" dt="2021-02-02T00:11:12.351" v="1297"/>
          <ac:picMkLst>
            <pc:docMk/>
            <pc:sldMk cId="3786183133" sldId="518"/>
            <ac:picMk id="16" creationId="{FCE3AE2A-92C0-453D-A36F-2BB46F6BE78D}"/>
          </ac:picMkLst>
        </pc:picChg>
        <pc:picChg chg="mod">
          <ac:chgData name="William Assaf" userId="6321aac1-eebf-4722-9b5c-a5ee2b217578" providerId="ADAL" clId="{EC497B4C-93C4-4B52-8825-581B58777F75}" dt="2021-02-02T20:34:17.422" v="6197" actId="2711"/>
          <ac:picMkLst>
            <pc:docMk/>
            <pc:sldMk cId="3786183133" sldId="518"/>
            <ac:picMk id="18" creationId="{0B1BD5A9-554A-4F8F-87C9-4BE2E1A9A00A}"/>
          </ac:picMkLst>
        </pc:picChg>
        <pc:cxnChg chg="add del mod">
          <ac:chgData name="William Assaf" userId="6321aac1-eebf-4722-9b5c-a5ee2b217578" providerId="ADAL" clId="{EC497B4C-93C4-4B52-8825-581B58777F75}" dt="2021-02-02T14:59:38.118" v="3354" actId="478"/>
          <ac:cxnSpMkLst>
            <pc:docMk/>
            <pc:sldMk cId="3786183133" sldId="518"/>
            <ac:cxnSpMk id="6" creationId="{2F98EE02-380E-402A-88D0-33BEAF839ACF}"/>
          </ac:cxnSpMkLst>
        </pc:cxnChg>
      </pc:sldChg>
      <pc:sldChg chg="modSp add del mod">
        <pc:chgData name="William Assaf" userId="6321aac1-eebf-4722-9b5c-a5ee2b217578" providerId="ADAL" clId="{EC497B4C-93C4-4B52-8825-581B58777F75}" dt="2021-02-01T17:15:12.123" v="7" actId="2696"/>
        <pc:sldMkLst>
          <pc:docMk/>
          <pc:sldMk cId="2830333617" sldId="519"/>
        </pc:sldMkLst>
        <pc:spChg chg="mod">
          <ac:chgData name="William Assaf" userId="6321aac1-eebf-4722-9b5c-a5ee2b217578" providerId="ADAL" clId="{EC497B4C-93C4-4B52-8825-581B58777F75}" dt="2021-02-01T17:14:56.008" v="1" actId="27636"/>
          <ac:spMkLst>
            <pc:docMk/>
            <pc:sldMk cId="2830333617" sldId="519"/>
            <ac:spMk id="5" creationId="{C91686E2-DBAC-4BC7-A5B7-A61D3C560165}"/>
          </ac:spMkLst>
        </pc:spChg>
      </pc:sldChg>
      <pc:sldChg chg="modSp add del mod">
        <pc:chgData name="William Assaf" userId="6321aac1-eebf-4722-9b5c-a5ee2b217578" providerId="ADAL" clId="{EC497B4C-93C4-4B52-8825-581B58777F75}" dt="2021-02-01T17:15:09.625" v="5" actId="22"/>
        <pc:sldMkLst>
          <pc:docMk/>
          <pc:sldMk cId="1730484478" sldId="520"/>
        </pc:sldMkLst>
        <pc:spChg chg="mod">
          <ac:chgData name="William Assaf" userId="6321aac1-eebf-4722-9b5c-a5ee2b217578" providerId="ADAL" clId="{EC497B4C-93C4-4B52-8825-581B58777F75}" dt="2021-02-01T17:15:09.625" v="5" actId="22"/>
          <ac:spMkLst>
            <pc:docMk/>
            <pc:sldMk cId="1730484478" sldId="520"/>
            <ac:spMk id="5" creationId="{C91686E2-DBAC-4BC7-A5B7-A61D3C560165}"/>
          </ac:spMkLst>
        </pc:spChg>
      </pc:sldChg>
      <pc:sldChg chg="modSp add del mod modAnim modShow">
        <pc:chgData name="William Assaf" userId="6321aac1-eebf-4722-9b5c-a5ee2b217578" providerId="ADAL" clId="{EC497B4C-93C4-4B52-8825-581B58777F75}" dt="2021-02-02T20:35:12.543" v="6212" actId="113"/>
        <pc:sldMkLst>
          <pc:docMk/>
          <pc:sldMk cId="3762841117" sldId="520"/>
        </pc:sldMkLst>
        <pc:spChg chg="mod">
          <ac:chgData name="William Assaf" userId="6321aac1-eebf-4722-9b5c-a5ee2b217578" providerId="ADAL" clId="{EC497B4C-93C4-4B52-8825-581B58777F75}" dt="2021-02-02T20:28:27.559" v="6114" actId="2711"/>
          <ac:spMkLst>
            <pc:docMk/>
            <pc:sldMk cId="3762841117" sldId="520"/>
            <ac:spMk id="2" creationId="{68F79B2B-3CF7-4524-BECD-C0EF9B2EB698}"/>
          </ac:spMkLst>
        </pc:spChg>
        <pc:spChg chg="mod">
          <ac:chgData name="William Assaf" userId="6321aac1-eebf-4722-9b5c-a5ee2b217578" providerId="ADAL" clId="{EC497B4C-93C4-4B52-8825-581B58777F75}" dt="2021-02-02T20:35:12.543" v="6212" actId="113"/>
          <ac:spMkLst>
            <pc:docMk/>
            <pc:sldMk cId="3762841117" sldId="520"/>
            <ac:spMk id="5" creationId="{C91686E2-DBAC-4BC7-A5B7-A61D3C560165}"/>
          </ac:spMkLst>
        </pc:spChg>
      </pc:sldChg>
      <pc:sldChg chg="modSp add mod ord">
        <pc:chgData name="William Assaf" userId="6321aac1-eebf-4722-9b5c-a5ee2b217578" providerId="ADAL" clId="{EC497B4C-93C4-4B52-8825-581B58777F75}" dt="2021-02-02T22:59:42.746" v="6600" actId="1076"/>
        <pc:sldMkLst>
          <pc:docMk/>
          <pc:sldMk cId="3953400629" sldId="2076137358"/>
        </pc:sldMkLst>
        <pc:spChg chg="mod">
          <ac:chgData name="William Assaf" userId="6321aac1-eebf-4722-9b5c-a5ee2b217578" providerId="ADAL" clId="{EC497B4C-93C4-4B52-8825-581B58777F75}" dt="2021-02-02T22:59:42.746" v="6600" actId="1076"/>
          <ac:spMkLst>
            <pc:docMk/>
            <pc:sldMk cId="3953400629" sldId="2076137358"/>
            <ac:spMk id="7" creationId="{8A8BBF11-C97E-41EA-9F8B-334E5BCB41E6}"/>
          </ac:spMkLst>
        </pc:spChg>
        <pc:picChg chg="mod">
          <ac:chgData name="William Assaf" userId="6321aac1-eebf-4722-9b5c-a5ee2b217578" providerId="ADAL" clId="{EC497B4C-93C4-4B52-8825-581B58777F75}" dt="2021-02-02T15:09:36.280" v="4421" actId="962"/>
          <ac:picMkLst>
            <pc:docMk/>
            <pc:sldMk cId="3953400629" sldId="2076137358"/>
            <ac:picMk id="6" creationId="{D48CC4C9-C9E9-462C-9BEB-D35D58919D5D}"/>
          </ac:picMkLst>
        </pc:picChg>
        <pc:picChg chg="mod">
          <ac:chgData name="William Assaf" userId="6321aac1-eebf-4722-9b5c-a5ee2b217578" providerId="ADAL" clId="{EC497B4C-93C4-4B52-8825-581B58777F75}" dt="2021-02-02T15:09:40.490" v="4422" actId="962"/>
          <ac:picMkLst>
            <pc:docMk/>
            <pc:sldMk cId="3953400629" sldId="2076137358"/>
            <ac:picMk id="12" creationId="{28606AA6-7C63-4BF2-AB17-FB360FF781DC}"/>
          </ac:picMkLst>
        </pc:picChg>
      </pc:sldChg>
      <pc:sldChg chg="modSp add mod ord">
        <pc:chgData name="William Assaf" userId="6321aac1-eebf-4722-9b5c-a5ee2b217578" providerId="ADAL" clId="{EC497B4C-93C4-4B52-8825-581B58777F75}" dt="2021-02-02T20:33:24.570" v="6187" actId="404"/>
        <pc:sldMkLst>
          <pc:docMk/>
          <pc:sldMk cId="20962445" sldId="2076137776"/>
        </pc:sldMkLst>
        <pc:spChg chg="mod">
          <ac:chgData name="William Assaf" userId="6321aac1-eebf-4722-9b5c-a5ee2b217578" providerId="ADAL" clId="{EC497B4C-93C4-4B52-8825-581B58777F75}" dt="2021-02-02T20:33:24.570" v="6187" actId="404"/>
          <ac:spMkLst>
            <pc:docMk/>
            <pc:sldMk cId="20962445" sldId="2076137776"/>
            <ac:spMk id="5" creationId="{00000000-0000-0000-0000-000000000000}"/>
          </ac:spMkLst>
        </pc:spChg>
        <pc:spChg chg="mod">
          <ac:chgData name="William Assaf" userId="6321aac1-eebf-4722-9b5c-a5ee2b217578" providerId="ADAL" clId="{EC497B4C-93C4-4B52-8825-581B58777F75}" dt="2021-02-02T20:33:24.570" v="6187" actId="404"/>
          <ac:spMkLst>
            <pc:docMk/>
            <pc:sldMk cId="20962445" sldId="2076137776"/>
            <ac:spMk id="6" creationId="{00000000-0000-0000-0000-000000000000}"/>
          </ac:spMkLst>
        </pc:spChg>
        <pc:spChg chg="mod">
          <ac:chgData name="William Assaf" userId="6321aac1-eebf-4722-9b5c-a5ee2b217578" providerId="ADAL" clId="{EC497B4C-93C4-4B52-8825-581B58777F75}" dt="2021-02-02T20:33:24.570" v="6187" actId="404"/>
          <ac:spMkLst>
            <pc:docMk/>
            <pc:sldMk cId="20962445" sldId="2076137776"/>
            <ac:spMk id="13" creationId="{E8B61221-DC26-6143-9AD9-B3048789737C}"/>
          </ac:spMkLst>
        </pc:spChg>
        <pc:spChg chg="mod">
          <ac:chgData name="William Assaf" userId="6321aac1-eebf-4722-9b5c-a5ee2b217578" providerId="ADAL" clId="{EC497B4C-93C4-4B52-8825-581B58777F75}" dt="2021-02-02T20:33:24.570" v="6187" actId="404"/>
          <ac:spMkLst>
            <pc:docMk/>
            <pc:sldMk cId="20962445" sldId="2076137776"/>
            <ac:spMk id="14" creationId="{15EF07CA-BC4A-8B40-97FC-9346E1573A52}"/>
          </ac:spMkLst>
        </pc:spChg>
        <pc:picChg chg="mod">
          <ac:chgData name="William Assaf" userId="6321aac1-eebf-4722-9b5c-a5ee2b217578" providerId="ADAL" clId="{EC497B4C-93C4-4B52-8825-581B58777F75}" dt="2021-02-02T15:26:38.505" v="4664" actId="962"/>
          <ac:picMkLst>
            <pc:docMk/>
            <pc:sldMk cId="20962445" sldId="2076137776"/>
            <ac:picMk id="2" creationId="{95EC4FF3-C640-4962-AAEF-DFF28AC3D1EB}"/>
          </ac:picMkLst>
        </pc:picChg>
        <pc:picChg chg="mod">
          <ac:chgData name="William Assaf" userId="6321aac1-eebf-4722-9b5c-a5ee2b217578" providerId="ADAL" clId="{EC497B4C-93C4-4B52-8825-581B58777F75}" dt="2021-02-02T15:09:25.832" v="4416" actId="962"/>
          <ac:picMkLst>
            <pc:docMk/>
            <pc:sldMk cId="20962445" sldId="2076137776"/>
            <ac:picMk id="3" creationId="{D91806E6-9269-41E0-8BAD-FCCF7D23D14E}"/>
          </ac:picMkLst>
        </pc:picChg>
        <pc:picChg chg="mod">
          <ac:chgData name="William Assaf" userId="6321aac1-eebf-4722-9b5c-a5ee2b217578" providerId="ADAL" clId="{EC497B4C-93C4-4B52-8825-581B58777F75}" dt="2021-02-02T15:26:45.879" v="4665" actId="962"/>
          <ac:picMkLst>
            <pc:docMk/>
            <pc:sldMk cId="20962445" sldId="2076137776"/>
            <ac:picMk id="7" creationId="{63371466-A637-4D26-8B66-1BACB724A3D4}"/>
          </ac:picMkLst>
        </pc:picChg>
      </pc:sldChg>
      <pc:sldChg chg="modSp add del mod">
        <pc:chgData name="William Assaf" userId="6321aac1-eebf-4722-9b5c-a5ee2b217578" providerId="ADAL" clId="{EC497B4C-93C4-4B52-8825-581B58777F75}" dt="2021-02-02T20:34:39.572" v="6200" actId="14100"/>
        <pc:sldMkLst>
          <pc:docMk/>
          <pc:sldMk cId="3786682488" sldId="2076137780"/>
        </pc:sldMkLst>
        <pc:spChg chg="mod">
          <ac:chgData name="William Assaf" userId="6321aac1-eebf-4722-9b5c-a5ee2b217578" providerId="ADAL" clId="{EC497B4C-93C4-4B52-8825-581B58777F75}" dt="2021-02-02T20:28:14.841" v="6112" actId="2711"/>
          <ac:spMkLst>
            <pc:docMk/>
            <pc:sldMk cId="3786682488" sldId="2076137780"/>
            <ac:spMk id="5" creationId="{00000000-0000-0000-0000-000000000000}"/>
          </ac:spMkLst>
        </pc:spChg>
        <pc:spChg chg="mod">
          <ac:chgData name="William Assaf" userId="6321aac1-eebf-4722-9b5c-a5ee2b217578" providerId="ADAL" clId="{EC497B4C-93C4-4B52-8825-581B58777F75}" dt="2021-02-02T20:28:14.841" v="6112" actId="2711"/>
          <ac:spMkLst>
            <pc:docMk/>
            <pc:sldMk cId="3786682488" sldId="2076137780"/>
            <ac:spMk id="6" creationId="{00000000-0000-0000-0000-000000000000}"/>
          </ac:spMkLst>
        </pc:spChg>
        <pc:spChg chg="mod">
          <ac:chgData name="William Assaf" userId="6321aac1-eebf-4722-9b5c-a5ee2b217578" providerId="ADAL" clId="{EC497B4C-93C4-4B52-8825-581B58777F75}" dt="2021-02-02T20:34:39.572" v="6200" actId="14100"/>
          <ac:spMkLst>
            <pc:docMk/>
            <pc:sldMk cId="3786682488" sldId="2076137780"/>
            <ac:spMk id="13" creationId="{E8B61221-DC26-6143-9AD9-B3048789737C}"/>
          </ac:spMkLst>
        </pc:spChg>
        <pc:spChg chg="mod">
          <ac:chgData name="William Assaf" userId="6321aac1-eebf-4722-9b5c-a5ee2b217578" providerId="ADAL" clId="{EC497B4C-93C4-4B52-8825-581B58777F75}" dt="2021-02-02T20:28:14.841" v="6112" actId="2711"/>
          <ac:spMkLst>
            <pc:docMk/>
            <pc:sldMk cId="3786682488" sldId="2076137780"/>
            <ac:spMk id="14" creationId="{15EF07CA-BC4A-8B40-97FC-9346E1573A52}"/>
          </ac:spMkLst>
        </pc:spChg>
        <pc:picChg chg="mod">
          <ac:chgData name="William Assaf" userId="6321aac1-eebf-4722-9b5c-a5ee2b217578" providerId="ADAL" clId="{EC497B4C-93C4-4B52-8825-581B58777F75}" dt="2021-02-02T15:26:57.860" v="4667" actId="962"/>
          <ac:picMkLst>
            <pc:docMk/>
            <pc:sldMk cId="3786682488" sldId="2076137780"/>
            <ac:picMk id="2" creationId="{95EC4FF3-C640-4962-AAEF-DFF28AC3D1EB}"/>
          </ac:picMkLst>
        </pc:picChg>
        <pc:picChg chg="mod">
          <ac:chgData name="William Assaf" userId="6321aac1-eebf-4722-9b5c-a5ee2b217578" providerId="ADAL" clId="{EC497B4C-93C4-4B52-8825-581B58777F75}" dt="2021-02-02T15:08:55.686" v="4408" actId="962"/>
          <ac:picMkLst>
            <pc:docMk/>
            <pc:sldMk cId="3786682488" sldId="2076137780"/>
            <ac:picMk id="3" creationId="{D91806E6-9269-41E0-8BAD-FCCF7D23D14E}"/>
          </ac:picMkLst>
        </pc:picChg>
        <pc:picChg chg="mod">
          <ac:chgData name="William Assaf" userId="6321aac1-eebf-4722-9b5c-a5ee2b217578" providerId="ADAL" clId="{EC497B4C-93C4-4B52-8825-581B58777F75}" dt="2021-02-02T15:27:01.677" v="4668" actId="962"/>
          <ac:picMkLst>
            <pc:docMk/>
            <pc:sldMk cId="3786682488" sldId="2076137780"/>
            <ac:picMk id="7" creationId="{63371466-A637-4D26-8B66-1BACB724A3D4}"/>
          </ac:picMkLst>
        </pc:picChg>
      </pc:sldChg>
      <pc:sldChg chg="addSp delSp modSp add mod chgLayout modNotesTx">
        <pc:chgData name="William Assaf" userId="6321aac1-eebf-4722-9b5c-a5ee2b217578" providerId="ADAL" clId="{EC497B4C-93C4-4B52-8825-581B58777F75}" dt="2021-02-03T00:32:43.092" v="7044" actId="20577"/>
        <pc:sldMkLst>
          <pc:docMk/>
          <pc:sldMk cId="1865478665" sldId="2076137833"/>
        </pc:sldMkLst>
        <pc:spChg chg="add del mod ord">
          <ac:chgData name="William Assaf" userId="6321aac1-eebf-4722-9b5c-a5ee2b217578" providerId="ADAL" clId="{EC497B4C-93C4-4B52-8825-581B58777F75}" dt="2021-02-02T20:33:42.172" v="6190" actId="2711"/>
          <ac:spMkLst>
            <pc:docMk/>
            <pc:sldMk cId="1865478665" sldId="2076137833"/>
            <ac:spMk id="2" creationId="{36E4E19F-BD59-4260-8106-A9FC4B2C1F0D}"/>
          </ac:spMkLst>
        </pc:spChg>
        <pc:spChg chg="add del mod ord">
          <ac:chgData name="William Assaf" userId="6321aac1-eebf-4722-9b5c-a5ee2b217578" providerId="ADAL" clId="{EC497B4C-93C4-4B52-8825-581B58777F75}" dt="2021-02-02T15:23:26.248" v="4642" actId="6264"/>
          <ac:spMkLst>
            <pc:docMk/>
            <pc:sldMk cId="1865478665" sldId="2076137833"/>
            <ac:spMk id="3" creationId="{6A6AEC0D-D7B3-4C5C-A5D7-53B8BAD3D860}"/>
          </ac:spMkLst>
        </pc:spChg>
        <pc:spChg chg="add del mod ord">
          <ac:chgData name="William Assaf" userId="6321aac1-eebf-4722-9b5c-a5ee2b217578" providerId="ADAL" clId="{EC497B4C-93C4-4B52-8825-581B58777F75}" dt="2021-02-02T15:23:26.248" v="4642" actId="6264"/>
          <ac:spMkLst>
            <pc:docMk/>
            <pc:sldMk cId="1865478665" sldId="2076137833"/>
            <ac:spMk id="4" creationId="{3F2799F1-1A9F-49FA-BBEC-773F0D7A9C07}"/>
          </ac:spMkLst>
        </pc:spChg>
        <pc:spChg chg="add del mod ord">
          <ac:chgData name="William Assaf" userId="6321aac1-eebf-4722-9b5c-a5ee2b217578" providerId="ADAL" clId="{EC497B4C-93C4-4B52-8825-581B58777F75}" dt="2021-02-02T15:23:26.248" v="4642" actId="6264"/>
          <ac:spMkLst>
            <pc:docMk/>
            <pc:sldMk cId="1865478665" sldId="2076137833"/>
            <ac:spMk id="5" creationId="{31E94842-46AC-42BE-87A9-AC2F62246F36}"/>
          </ac:spMkLst>
        </pc:spChg>
        <pc:spChg chg="add del mod ord">
          <ac:chgData name="William Assaf" userId="6321aac1-eebf-4722-9b5c-a5ee2b217578" providerId="ADAL" clId="{EC497B4C-93C4-4B52-8825-581B58777F75}" dt="2021-02-02T20:33:42.172" v="6190" actId="2711"/>
          <ac:spMkLst>
            <pc:docMk/>
            <pc:sldMk cId="1865478665" sldId="2076137833"/>
            <ac:spMk id="8" creationId="{DB6C63C9-53C8-4FE8-B17F-A1B4FBE02481}"/>
          </ac:spMkLst>
        </pc:spChg>
        <pc:spChg chg="mod">
          <ac:chgData name="William Assaf" userId="6321aac1-eebf-4722-9b5c-a5ee2b217578" providerId="ADAL" clId="{EC497B4C-93C4-4B52-8825-581B58777F75}" dt="2021-02-02T20:33:42.172" v="6190" actId="2711"/>
          <ac:spMkLst>
            <pc:docMk/>
            <pc:sldMk cId="1865478665" sldId="2076137833"/>
            <ac:spMk id="10" creationId="{2443001C-EF15-4A29-866A-A07D134D239D}"/>
          </ac:spMkLst>
        </pc:spChg>
        <pc:spChg chg="mod">
          <ac:chgData name="William Assaf" userId="6321aac1-eebf-4722-9b5c-a5ee2b217578" providerId="ADAL" clId="{EC497B4C-93C4-4B52-8825-581B58777F75}" dt="2021-02-02T20:33:42.172" v="6190" actId="2711"/>
          <ac:spMkLst>
            <pc:docMk/>
            <pc:sldMk cId="1865478665" sldId="2076137833"/>
            <ac:spMk id="11" creationId="{DF0BF443-09F1-48C5-9AF6-E032A6C280C1}"/>
          </ac:spMkLst>
        </pc:spChg>
        <pc:spChg chg="mod">
          <ac:chgData name="William Assaf" userId="6321aac1-eebf-4722-9b5c-a5ee2b217578" providerId="ADAL" clId="{EC497B4C-93C4-4B52-8825-581B58777F75}" dt="2021-02-02T20:33:42.172" v="6190" actId="2711"/>
          <ac:spMkLst>
            <pc:docMk/>
            <pc:sldMk cId="1865478665" sldId="2076137833"/>
            <ac:spMk id="12" creationId="{ECBA2353-AA66-4A30-A6EB-8F64295E9E23}"/>
          </ac:spMkLst>
        </pc:spChg>
        <pc:spChg chg="mod">
          <ac:chgData name="William Assaf" userId="6321aac1-eebf-4722-9b5c-a5ee2b217578" providerId="ADAL" clId="{EC497B4C-93C4-4B52-8825-581B58777F75}" dt="2021-02-02T20:33:42.172" v="6190" actId="2711"/>
          <ac:spMkLst>
            <pc:docMk/>
            <pc:sldMk cId="1865478665" sldId="2076137833"/>
            <ac:spMk id="13" creationId="{46B860EB-767D-41CA-BCA5-010DBFD3B8A6}"/>
          </ac:spMkLst>
        </pc:spChg>
        <pc:spChg chg="mod">
          <ac:chgData name="William Assaf" userId="6321aac1-eebf-4722-9b5c-a5ee2b217578" providerId="ADAL" clId="{EC497B4C-93C4-4B52-8825-581B58777F75}" dt="2021-02-02T20:33:42.172" v="6190" actId="2711"/>
          <ac:spMkLst>
            <pc:docMk/>
            <pc:sldMk cId="1865478665" sldId="2076137833"/>
            <ac:spMk id="14" creationId="{EB593C13-FAC8-4756-9948-E8844F21BB78}"/>
          </ac:spMkLst>
        </pc:spChg>
        <pc:spChg chg="mod">
          <ac:chgData name="William Assaf" userId="6321aac1-eebf-4722-9b5c-a5ee2b217578" providerId="ADAL" clId="{EC497B4C-93C4-4B52-8825-581B58777F75}" dt="2021-02-02T20:33:42.172" v="6190" actId="2711"/>
          <ac:spMkLst>
            <pc:docMk/>
            <pc:sldMk cId="1865478665" sldId="2076137833"/>
            <ac:spMk id="79" creationId="{ED354996-0800-428A-AF16-E6DC550308C7}"/>
          </ac:spMkLst>
        </pc:spChg>
        <pc:picChg chg="mod">
          <ac:chgData name="William Assaf" userId="6321aac1-eebf-4722-9b5c-a5ee2b217578" providerId="ADAL" clId="{EC497B4C-93C4-4B52-8825-581B58777F75}" dt="2021-02-02T15:18:20.231" v="4614" actId="962"/>
          <ac:picMkLst>
            <pc:docMk/>
            <pc:sldMk cId="1865478665" sldId="2076137833"/>
            <ac:picMk id="6" creationId="{BD905026-133D-42F4-A306-2975BDC1ABED}"/>
          </ac:picMkLst>
        </pc:picChg>
      </pc:sldChg>
      <pc:sldChg chg="modSp add del">
        <pc:chgData name="William Assaf" userId="6321aac1-eebf-4722-9b5c-a5ee2b217578" providerId="ADAL" clId="{EC497B4C-93C4-4B52-8825-581B58777F75}" dt="2021-02-02T15:10:59.670" v="4454" actId="2696"/>
        <pc:sldMkLst>
          <pc:docMk/>
          <pc:sldMk cId="2454208362" sldId="2076137834"/>
        </pc:sldMkLst>
        <pc:spChg chg="mod">
          <ac:chgData name="William Assaf" userId="6321aac1-eebf-4722-9b5c-a5ee2b217578" providerId="ADAL" clId="{EC497B4C-93C4-4B52-8825-581B58777F75}" dt="2021-02-02T15:10:58.296" v="4453"/>
          <ac:spMkLst>
            <pc:docMk/>
            <pc:sldMk cId="2454208362" sldId="2076137834"/>
            <ac:spMk id="2" creationId="{2584C1C4-19FB-4EF1-96CC-CE27BEEB11E7}"/>
          </ac:spMkLst>
        </pc:spChg>
      </pc:sldChg>
      <pc:sldMasterChg chg="addSp modSp add mod addSldLayout modSldLayout">
        <pc:chgData name="William Assaf" userId="6321aac1-eebf-4722-9b5c-a5ee2b217578" providerId="ADAL" clId="{EC497B4C-93C4-4B52-8825-581B58777F75}" dt="2021-02-02T23:13:44.913" v="6616"/>
        <pc:sldMasterMkLst>
          <pc:docMk/>
          <pc:sldMasterMk cId="109709580" sldId="2147483660"/>
        </pc:sldMasterMkLst>
        <pc:spChg chg="add mod">
          <ac:chgData name="William Assaf" userId="6321aac1-eebf-4722-9b5c-a5ee2b217578" providerId="ADAL" clId="{EC497B4C-93C4-4B52-8825-581B58777F75}" dt="2021-02-02T23:13:10.424" v="6614"/>
          <ac:spMkLst>
            <pc:docMk/>
            <pc:sldMasterMk cId="109709580" sldId="2147483660"/>
            <ac:spMk id="6" creationId="{633749AF-5C0C-46A6-9F03-BDD81FF465D6}"/>
          </ac:spMkLst>
        </pc:spChg>
        <pc:spChg chg="mod">
          <ac:chgData name="William Assaf" userId="6321aac1-eebf-4722-9b5c-a5ee2b217578" providerId="ADAL" clId="{EC497B4C-93C4-4B52-8825-581B58777F75}" dt="2021-02-02T23:13:16.244" v="6615" actId="1076"/>
          <ac:spMkLst>
            <pc:docMk/>
            <pc:sldMasterMk cId="109709580" sldId="2147483660"/>
            <ac:spMk id="7" creationId="{691A87CF-5E08-4E7B-843D-324FADB8A936}"/>
          </ac:spMkLst>
        </pc:spChg>
        <pc:sldLayoutChg chg="add">
          <pc:chgData name="William Assaf" userId="6321aac1-eebf-4722-9b5c-a5ee2b217578" providerId="ADAL" clId="{EC497B4C-93C4-4B52-8825-581B58777F75}" dt="2021-02-02T00:10:09.645" v="1296" actId="22"/>
          <pc:sldLayoutMkLst>
            <pc:docMk/>
            <pc:sldMasterMk cId="109709580" sldId="2147483660"/>
            <pc:sldLayoutMk cId="3721380703" sldId="2147483661"/>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4267106209" sldId="2147483662"/>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1862607824" sldId="2147483663"/>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499662780" sldId="2147483664"/>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3029725292" sldId="2147483665"/>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1782119080" sldId="2147483666"/>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895039081" sldId="2147483667"/>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1886202656" sldId="2147483668"/>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069687644" sldId="2147483669"/>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756721763" sldId="2147483670"/>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500330553" sldId="2147483671"/>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076570459" sldId="2147483672"/>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1375148521" sldId="2147483673"/>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52185703" sldId="2147483674"/>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405687236" sldId="2147483675"/>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1911944123" sldId="2147483676"/>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3213962403" sldId="2147483677"/>
          </pc:sldLayoutMkLst>
        </pc:sldLayoutChg>
        <pc:sldLayoutChg chg="addSp modSp add">
          <pc:chgData name="William Assaf" userId="6321aac1-eebf-4722-9b5c-a5ee2b217578" providerId="ADAL" clId="{EC497B4C-93C4-4B52-8825-581B58777F75}" dt="2021-02-02T23:13:44.913" v="6616"/>
          <pc:sldLayoutMkLst>
            <pc:docMk/>
            <pc:sldMasterMk cId="109709580" sldId="2147483660"/>
            <pc:sldLayoutMk cId="363991152" sldId="2147483678"/>
          </pc:sldLayoutMkLst>
          <pc:spChg chg="add mod">
            <ac:chgData name="William Assaf" userId="6321aac1-eebf-4722-9b5c-a5ee2b217578" providerId="ADAL" clId="{EC497B4C-93C4-4B52-8825-581B58777F75}" dt="2021-02-02T23:13:44.913" v="6616"/>
            <ac:spMkLst>
              <pc:docMk/>
              <pc:sldMasterMk cId="109709580" sldId="2147483660"/>
              <pc:sldLayoutMk cId="363991152" sldId="2147483678"/>
              <ac:spMk id="4" creationId="{59617FF8-46B0-4DEC-9012-5284A936B278}"/>
            </ac:spMkLst>
          </pc:spChg>
        </pc:sldLayoutChg>
        <pc:sldLayoutChg chg="add">
          <pc:chgData name="William Assaf" userId="6321aac1-eebf-4722-9b5c-a5ee2b217578" providerId="ADAL" clId="{EC497B4C-93C4-4B52-8825-581B58777F75}" dt="2021-02-02T00:10:09.645" v="1296" actId="22"/>
          <pc:sldLayoutMkLst>
            <pc:docMk/>
            <pc:sldMasterMk cId="109709580" sldId="2147483660"/>
            <pc:sldLayoutMk cId="4163771630" sldId="2147483679"/>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3676607909" sldId="2147483680"/>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141906483" sldId="2147483750"/>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961927307" sldId="2147483751"/>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3600605501" sldId="2147484837"/>
          </pc:sldLayoutMkLst>
        </pc:sldLayoutChg>
      </pc:sldMasterChg>
      <pc:sldMasterChg chg="addSp delSp modSp mod addSldLayout delSldLayout modSldLayout">
        <pc:chgData name="William Assaf" userId="6321aac1-eebf-4722-9b5c-a5ee2b217578" providerId="ADAL" clId="{EC497B4C-93C4-4B52-8825-581B58777F75}" dt="2021-02-02T23:12:57.324" v="6611" actId="478"/>
        <pc:sldMasterMkLst>
          <pc:docMk/>
          <pc:sldMasterMk cId="517766698" sldId="2147483728"/>
        </pc:sldMasterMkLst>
        <pc:spChg chg="del">
          <ac:chgData name="William Assaf" userId="6321aac1-eebf-4722-9b5c-a5ee2b217578" providerId="ADAL" clId="{EC497B4C-93C4-4B52-8825-581B58777F75}" dt="2021-02-02T23:12:57.324" v="6611" actId="478"/>
          <ac:spMkLst>
            <pc:docMk/>
            <pc:sldMasterMk cId="517766698" sldId="2147483728"/>
            <ac:spMk id="4" creationId="{521A6D25-6EB0-4645-9C69-6DA0ED461DE1}"/>
          </ac:spMkLst>
        </pc:spChg>
        <pc:spChg chg="add mod">
          <ac:chgData name="William Assaf" userId="6321aac1-eebf-4722-9b5c-a5ee2b217578" providerId="ADAL" clId="{EC497B4C-93C4-4B52-8825-581B58777F75}" dt="2021-02-02T23:12:55.877" v="6610"/>
          <ac:spMkLst>
            <pc:docMk/>
            <pc:sldMasterMk cId="517766698" sldId="2147483728"/>
            <ac:spMk id="6" creationId="{C0024933-F2CD-455A-8BFD-8E9130444A08}"/>
          </ac:spMkLst>
        </pc:spChg>
        <pc:sldLayoutChg chg="addSp modSp">
          <pc:chgData name="William Assaf" userId="6321aac1-eebf-4722-9b5c-a5ee2b217578" providerId="ADAL" clId="{EC497B4C-93C4-4B52-8825-581B58777F75}" dt="2021-02-02T23:12:25.190" v="6605"/>
          <pc:sldLayoutMkLst>
            <pc:docMk/>
            <pc:sldMasterMk cId="517766698" sldId="2147483728"/>
            <pc:sldLayoutMk cId="4186986387" sldId="2147483735"/>
          </pc:sldLayoutMkLst>
          <pc:spChg chg="add mod">
            <ac:chgData name="William Assaf" userId="6321aac1-eebf-4722-9b5c-a5ee2b217578" providerId="ADAL" clId="{EC497B4C-93C4-4B52-8825-581B58777F75}" dt="2021-02-02T23:12:25.190" v="6605"/>
            <ac:spMkLst>
              <pc:docMk/>
              <pc:sldMasterMk cId="517766698" sldId="2147483728"/>
              <pc:sldLayoutMk cId="4186986387" sldId="2147483735"/>
              <ac:spMk id="2" creationId="{57B09DD4-1DA6-4594-9F2C-222D8AED8065}"/>
            </ac:spMkLst>
          </pc:spChg>
        </pc:sldLayoutChg>
        <pc:sldLayoutChg chg="del">
          <pc:chgData name="William Assaf" userId="6321aac1-eebf-4722-9b5c-a5ee2b217578" providerId="ADAL" clId="{EC497B4C-93C4-4B52-8825-581B58777F75}" dt="2021-02-02T15:10:05.259" v="4423" actId="47"/>
          <pc:sldLayoutMkLst>
            <pc:docMk/>
            <pc:sldMasterMk cId="517766698" sldId="2147483728"/>
            <pc:sldLayoutMk cId="1260661844" sldId="2147483745"/>
          </pc:sldLayoutMkLst>
        </pc:sldLayoutChg>
        <pc:sldLayoutChg chg="del">
          <pc:chgData name="William Assaf" userId="6321aac1-eebf-4722-9b5c-a5ee2b217578" providerId="ADAL" clId="{EC497B4C-93C4-4B52-8825-581B58777F75}" dt="2021-02-02T15:08:46.463" v="4406" actId="2696"/>
          <pc:sldLayoutMkLst>
            <pc:docMk/>
            <pc:sldMasterMk cId="517766698" sldId="2147483728"/>
            <pc:sldLayoutMk cId="3651133311" sldId="2147483793"/>
          </pc:sldLayoutMkLst>
        </pc:sldLayoutChg>
        <pc:sldLayoutChg chg="del">
          <pc:chgData name="William Assaf" userId="6321aac1-eebf-4722-9b5c-a5ee2b217578" providerId="ADAL" clId="{EC497B4C-93C4-4B52-8825-581B58777F75}" dt="2021-02-02T20:40:25.795" v="6218" actId="2696"/>
          <pc:sldLayoutMkLst>
            <pc:docMk/>
            <pc:sldMasterMk cId="517766698" sldId="2147483728"/>
            <pc:sldLayoutMk cId="3559338366" sldId="2147483796"/>
          </pc:sldLayoutMkLst>
        </pc:sldLayoutChg>
        <pc:sldLayoutChg chg="addSp modSp">
          <pc:chgData name="William Assaf" userId="6321aac1-eebf-4722-9b5c-a5ee2b217578" providerId="ADAL" clId="{EC497B4C-93C4-4B52-8825-581B58777F75}" dt="2021-02-02T23:12:27.795" v="6606"/>
          <pc:sldLayoutMkLst>
            <pc:docMk/>
            <pc:sldMasterMk cId="517766698" sldId="2147483728"/>
            <pc:sldLayoutMk cId="754238714" sldId="2147483835"/>
          </pc:sldLayoutMkLst>
          <pc:spChg chg="add mod">
            <ac:chgData name="William Assaf" userId="6321aac1-eebf-4722-9b5c-a5ee2b217578" providerId="ADAL" clId="{EC497B4C-93C4-4B52-8825-581B58777F75}" dt="2021-02-02T23:12:27.795" v="6606"/>
            <ac:spMkLst>
              <pc:docMk/>
              <pc:sldMasterMk cId="517766698" sldId="2147483728"/>
              <pc:sldLayoutMk cId="754238714" sldId="2147483835"/>
              <ac:spMk id="2" creationId="{20113ECA-E3A2-4375-B78F-7209F5FB8F7D}"/>
            </ac:spMkLst>
          </pc:spChg>
        </pc:sldLayoutChg>
        <pc:sldLayoutChg chg="addSp modSp add mod">
          <pc:chgData name="William Assaf" userId="6321aac1-eebf-4722-9b5c-a5ee2b217578" providerId="ADAL" clId="{EC497B4C-93C4-4B52-8825-581B58777F75}" dt="2021-02-02T23:12:29.790" v="6607"/>
          <pc:sldLayoutMkLst>
            <pc:docMk/>
            <pc:sldMasterMk cId="517766698" sldId="2147483728"/>
            <pc:sldLayoutMk cId="1492667095" sldId="2147483836"/>
          </pc:sldLayoutMkLst>
          <pc:spChg chg="add mod">
            <ac:chgData name="William Assaf" userId="6321aac1-eebf-4722-9b5c-a5ee2b217578" providerId="ADAL" clId="{EC497B4C-93C4-4B52-8825-581B58777F75}" dt="2021-02-02T23:12:29.790" v="6607"/>
            <ac:spMkLst>
              <pc:docMk/>
              <pc:sldMasterMk cId="517766698" sldId="2147483728"/>
              <pc:sldLayoutMk cId="1492667095" sldId="2147483836"/>
              <ac:spMk id="3" creationId="{0C7AC960-4EC2-41C3-B6BE-840C5BE1A7F3}"/>
            </ac:spMkLst>
          </pc:spChg>
        </pc:sldLayoutChg>
      </pc:sldMasterChg>
      <pc:sldMasterChg chg="addSp delSp modSp mod addSldLayout delSldLayout modSldLayout">
        <pc:chgData name="William Assaf" userId="6321aac1-eebf-4722-9b5c-a5ee2b217578" providerId="ADAL" clId="{EC497B4C-93C4-4B52-8825-581B58777F75}" dt="2021-02-02T23:14:30.878" v="6653"/>
        <pc:sldMasterMkLst>
          <pc:docMk/>
          <pc:sldMasterMk cId="340509385" sldId="2147483797"/>
        </pc:sldMasterMkLst>
        <pc:spChg chg="del">
          <ac:chgData name="William Assaf" userId="6321aac1-eebf-4722-9b5c-a5ee2b217578" providerId="ADAL" clId="{EC497B4C-93C4-4B52-8825-581B58777F75}" dt="2021-02-02T23:13:00.824" v="6613" actId="478"/>
          <ac:spMkLst>
            <pc:docMk/>
            <pc:sldMasterMk cId="340509385" sldId="2147483797"/>
            <ac:spMk id="4" creationId="{DC87CA78-5AB3-41F9-8F34-5B6F6D289372}"/>
          </ac:spMkLst>
        </pc:spChg>
        <pc:spChg chg="add mod">
          <ac:chgData name="William Assaf" userId="6321aac1-eebf-4722-9b5c-a5ee2b217578" providerId="ADAL" clId="{EC497B4C-93C4-4B52-8825-581B58777F75}" dt="2021-02-02T23:12:59.003" v="6612"/>
          <ac:spMkLst>
            <pc:docMk/>
            <pc:sldMasterMk cId="340509385" sldId="2147483797"/>
            <ac:spMk id="6" creationId="{293A54D8-BCE0-4A1D-8645-BEFD1ED69298}"/>
          </ac:spMkLst>
        </pc:spChg>
        <pc:sldLayoutChg chg="addSp modSp">
          <pc:chgData name="William Assaf" userId="6321aac1-eebf-4722-9b5c-a5ee2b217578" providerId="ADAL" clId="{EC497B4C-93C4-4B52-8825-581B58777F75}" dt="2021-02-02T23:14:30.878" v="6653"/>
          <pc:sldLayoutMkLst>
            <pc:docMk/>
            <pc:sldMasterMk cId="340509385" sldId="2147483797"/>
            <pc:sldLayoutMk cId="1422143109" sldId="2147483798"/>
          </pc:sldLayoutMkLst>
          <pc:spChg chg="add mod">
            <ac:chgData name="William Assaf" userId="6321aac1-eebf-4722-9b5c-a5ee2b217578" providerId="ADAL" clId="{EC497B4C-93C4-4B52-8825-581B58777F75}" dt="2021-02-02T23:14:30.878" v="6653"/>
            <ac:spMkLst>
              <pc:docMk/>
              <pc:sldMasterMk cId="340509385" sldId="2147483797"/>
              <pc:sldLayoutMk cId="1422143109" sldId="2147483798"/>
              <ac:spMk id="2" creationId="{FF7ED78B-0A18-4E78-8D6D-DC22A6DFF5F2}"/>
            </ac:spMkLst>
          </pc:spChg>
        </pc:sldLayoutChg>
        <pc:sldLayoutChg chg="addSp modSp">
          <pc:chgData name="William Assaf" userId="6321aac1-eebf-4722-9b5c-a5ee2b217578" providerId="ADAL" clId="{EC497B4C-93C4-4B52-8825-581B58777F75}" dt="2021-02-02T23:14:30.274" v="6652"/>
          <pc:sldLayoutMkLst>
            <pc:docMk/>
            <pc:sldMasterMk cId="340509385" sldId="2147483797"/>
            <pc:sldLayoutMk cId="639248384" sldId="2147483799"/>
          </pc:sldLayoutMkLst>
          <pc:spChg chg="add mod">
            <ac:chgData name="William Assaf" userId="6321aac1-eebf-4722-9b5c-a5ee2b217578" providerId="ADAL" clId="{EC497B4C-93C4-4B52-8825-581B58777F75}" dt="2021-02-02T23:14:30.274" v="6652"/>
            <ac:spMkLst>
              <pc:docMk/>
              <pc:sldMasterMk cId="340509385" sldId="2147483797"/>
              <pc:sldLayoutMk cId="639248384" sldId="2147483799"/>
              <ac:spMk id="4" creationId="{85219A76-94C4-4C69-BC64-50B63D8392F9}"/>
            </ac:spMkLst>
          </pc:spChg>
        </pc:sldLayoutChg>
        <pc:sldLayoutChg chg="addSp modSp">
          <pc:chgData name="William Assaf" userId="6321aac1-eebf-4722-9b5c-a5ee2b217578" providerId="ADAL" clId="{EC497B4C-93C4-4B52-8825-581B58777F75}" dt="2021-02-02T23:14:29.572" v="6651"/>
          <pc:sldLayoutMkLst>
            <pc:docMk/>
            <pc:sldMasterMk cId="340509385" sldId="2147483797"/>
            <pc:sldLayoutMk cId="1721273700" sldId="2147483800"/>
          </pc:sldLayoutMkLst>
          <pc:spChg chg="add mod">
            <ac:chgData name="William Assaf" userId="6321aac1-eebf-4722-9b5c-a5ee2b217578" providerId="ADAL" clId="{EC497B4C-93C4-4B52-8825-581B58777F75}" dt="2021-02-02T23:14:29.572" v="6651"/>
            <ac:spMkLst>
              <pc:docMk/>
              <pc:sldMasterMk cId="340509385" sldId="2147483797"/>
              <pc:sldLayoutMk cId="1721273700" sldId="2147483800"/>
              <ac:spMk id="3" creationId="{09AB43AB-9542-4A12-AE31-EFA2BD0A92D9}"/>
            </ac:spMkLst>
          </pc:spChg>
        </pc:sldLayoutChg>
        <pc:sldLayoutChg chg="addSp modSp">
          <pc:chgData name="William Assaf" userId="6321aac1-eebf-4722-9b5c-a5ee2b217578" providerId="ADAL" clId="{EC497B4C-93C4-4B52-8825-581B58777F75}" dt="2021-02-02T23:14:28.657" v="6650"/>
          <pc:sldLayoutMkLst>
            <pc:docMk/>
            <pc:sldMasterMk cId="340509385" sldId="2147483797"/>
            <pc:sldLayoutMk cId="495526295" sldId="2147483801"/>
          </pc:sldLayoutMkLst>
          <pc:spChg chg="add mod">
            <ac:chgData name="William Assaf" userId="6321aac1-eebf-4722-9b5c-a5ee2b217578" providerId="ADAL" clId="{EC497B4C-93C4-4B52-8825-581B58777F75}" dt="2021-02-02T23:14:28.657" v="6650"/>
            <ac:spMkLst>
              <pc:docMk/>
              <pc:sldMasterMk cId="340509385" sldId="2147483797"/>
              <pc:sldLayoutMk cId="495526295" sldId="2147483801"/>
              <ac:spMk id="5" creationId="{40D2178A-0D36-4389-9C53-F360DAE0AB6E}"/>
            </ac:spMkLst>
          </pc:spChg>
        </pc:sldLayoutChg>
        <pc:sldLayoutChg chg="addSp modSp">
          <pc:chgData name="William Assaf" userId="6321aac1-eebf-4722-9b5c-a5ee2b217578" providerId="ADAL" clId="{EC497B4C-93C4-4B52-8825-581B58777F75}" dt="2021-02-02T23:14:28.029" v="6649"/>
          <pc:sldLayoutMkLst>
            <pc:docMk/>
            <pc:sldMasterMk cId="340509385" sldId="2147483797"/>
            <pc:sldLayoutMk cId="766080525" sldId="2147483802"/>
          </pc:sldLayoutMkLst>
          <pc:spChg chg="add mod">
            <ac:chgData name="William Assaf" userId="6321aac1-eebf-4722-9b5c-a5ee2b217578" providerId="ADAL" clId="{EC497B4C-93C4-4B52-8825-581B58777F75}" dt="2021-02-02T23:14:28.029" v="6649"/>
            <ac:spMkLst>
              <pc:docMk/>
              <pc:sldMasterMk cId="340509385" sldId="2147483797"/>
              <pc:sldLayoutMk cId="766080525" sldId="2147483802"/>
              <ac:spMk id="5" creationId="{AB62A9BF-A33C-400D-A26B-ED7ADAA250B1}"/>
            </ac:spMkLst>
          </pc:spChg>
        </pc:sldLayoutChg>
        <pc:sldLayoutChg chg="del">
          <pc:chgData name="William Assaf" userId="6321aac1-eebf-4722-9b5c-a5ee2b217578" providerId="ADAL" clId="{EC497B4C-93C4-4B52-8825-581B58777F75}" dt="2021-02-02T15:08:47.932" v="4407" actId="47"/>
          <pc:sldLayoutMkLst>
            <pc:docMk/>
            <pc:sldMasterMk cId="340509385" sldId="2147483797"/>
            <pc:sldLayoutMk cId="2393155929" sldId="2147483803"/>
          </pc:sldLayoutMkLst>
        </pc:sldLayoutChg>
        <pc:sldLayoutChg chg="del">
          <pc:chgData name="William Assaf" userId="6321aac1-eebf-4722-9b5c-a5ee2b217578" providerId="ADAL" clId="{EC497B4C-93C4-4B52-8825-581B58777F75}" dt="2021-02-02T20:40:45.246" v="6219" actId="2696"/>
          <pc:sldLayoutMkLst>
            <pc:docMk/>
            <pc:sldMasterMk cId="340509385" sldId="2147483797"/>
            <pc:sldLayoutMk cId="369556814" sldId="2147483804"/>
          </pc:sldLayoutMkLst>
        </pc:sldLayoutChg>
        <pc:sldLayoutChg chg="addSp modSp">
          <pc:chgData name="William Assaf" userId="6321aac1-eebf-4722-9b5c-a5ee2b217578" providerId="ADAL" clId="{EC497B4C-93C4-4B52-8825-581B58777F75}" dt="2021-02-02T23:14:27.248" v="6648"/>
          <pc:sldLayoutMkLst>
            <pc:docMk/>
            <pc:sldMasterMk cId="340509385" sldId="2147483797"/>
            <pc:sldLayoutMk cId="2078895750" sldId="2147483834"/>
          </pc:sldLayoutMkLst>
          <pc:spChg chg="add mod">
            <ac:chgData name="William Assaf" userId="6321aac1-eebf-4722-9b5c-a5ee2b217578" providerId="ADAL" clId="{EC497B4C-93C4-4B52-8825-581B58777F75}" dt="2021-02-02T23:14:27.248" v="6648"/>
            <ac:spMkLst>
              <pc:docMk/>
              <pc:sldMasterMk cId="340509385" sldId="2147483797"/>
              <pc:sldLayoutMk cId="2078895750" sldId="2147483834"/>
              <ac:spMk id="2" creationId="{B1918114-3CCA-49D6-8772-4E020C6233DE}"/>
            </ac:spMkLst>
          </pc:spChg>
        </pc:sldLayoutChg>
        <pc:sldLayoutChg chg="add del mod replId">
          <pc:chgData name="William Assaf" userId="6321aac1-eebf-4722-9b5c-a5ee2b217578" providerId="ADAL" clId="{EC497B4C-93C4-4B52-8825-581B58777F75}" dt="2021-02-02T00:10:05.572" v="1295" actId="22"/>
          <pc:sldLayoutMkLst>
            <pc:docMk/>
            <pc:sldMasterMk cId="340509385" sldId="2147483797"/>
            <pc:sldLayoutMk cId="3119865681" sldId="2147483840"/>
          </pc:sldLayoutMkLst>
        </pc:sldLayoutChg>
      </pc:sldMasterChg>
      <pc:sldMasterChg chg="modSp mod addSldLayout delSldLayout modSldLayout">
        <pc:chgData name="William Assaf" userId="6321aac1-eebf-4722-9b5c-a5ee2b217578" providerId="ADAL" clId="{EC497B4C-93C4-4B52-8825-581B58777F75}" dt="2021-02-02T23:14:24.047" v="6647"/>
        <pc:sldMasterMkLst>
          <pc:docMk/>
          <pc:sldMasterMk cId="3313843395" sldId="2147483805"/>
        </pc:sldMasterMkLst>
        <pc:spChg chg="mod">
          <ac:chgData name="William Assaf" userId="6321aac1-eebf-4722-9b5c-a5ee2b217578" providerId="ADAL" clId="{EC497B4C-93C4-4B52-8825-581B58777F75}" dt="2021-02-02T23:12:52.552" v="6609" actId="14100"/>
          <ac:spMkLst>
            <pc:docMk/>
            <pc:sldMasterMk cId="3313843395" sldId="2147483805"/>
            <ac:spMk id="2" creationId="{BF9E253F-118A-4631-9CE7-48984B40E074}"/>
          </ac:spMkLst>
        </pc:spChg>
        <pc:sldLayoutChg chg="addSp modSp">
          <pc:chgData name="William Assaf" userId="6321aac1-eebf-4722-9b5c-a5ee2b217578" providerId="ADAL" clId="{EC497B4C-93C4-4B52-8825-581B58777F75}" dt="2021-02-02T23:14:24.047" v="6647"/>
          <pc:sldLayoutMkLst>
            <pc:docMk/>
            <pc:sldMasterMk cId="3313843395" sldId="2147483805"/>
            <pc:sldLayoutMk cId="3087226980" sldId="2147483806"/>
          </pc:sldLayoutMkLst>
          <pc:spChg chg="add mod">
            <ac:chgData name="William Assaf" userId="6321aac1-eebf-4722-9b5c-a5ee2b217578" providerId="ADAL" clId="{EC497B4C-93C4-4B52-8825-581B58777F75}" dt="2021-02-02T23:14:24.047" v="6647"/>
            <ac:spMkLst>
              <pc:docMk/>
              <pc:sldMasterMk cId="3313843395" sldId="2147483805"/>
              <pc:sldLayoutMk cId="3087226980" sldId="2147483806"/>
              <ac:spMk id="2" creationId="{E2EB8A98-0602-4A28-8EAB-A4BB9ED02A8A}"/>
            </ac:spMkLst>
          </pc:spChg>
        </pc:sldLayoutChg>
        <pc:sldLayoutChg chg="del">
          <pc:chgData name="William Assaf" userId="6321aac1-eebf-4722-9b5c-a5ee2b217578" providerId="ADAL" clId="{EC497B4C-93C4-4B52-8825-581B58777F75}" dt="2021-02-02T20:41:02.674" v="6220" actId="2696"/>
          <pc:sldLayoutMkLst>
            <pc:docMk/>
            <pc:sldMasterMk cId="3313843395" sldId="2147483805"/>
            <pc:sldLayoutMk cId="2713939071" sldId="2147483807"/>
          </pc:sldLayoutMkLst>
        </pc:sldLayoutChg>
        <pc:sldLayoutChg chg="addSp modSp">
          <pc:chgData name="William Assaf" userId="6321aac1-eebf-4722-9b5c-a5ee2b217578" providerId="ADAL" clId="{EC497B4C-93C4-4B52-8825-581B58777F75}" dt="2021-02-02T23:14:23.234" v="6646"/>
          <pc:sldLayoutMkLst>
            <pc:docMk/>
            <pc:sldMasterMk cId="3313843395" sldId="2147483805"/>
            <pc:sldLayoutMk cId="2406030547" sldId="2147483808"/>
          </pc:sldLayoutMkLst>
          <pc:spChg chg="add mod">
            <ac:chgData name="William Assaf" userId="6321aac1-eebf-4722-9b5c-a5ee2b217578" providerId="ADAL" clId="{EC497B4C-93C4-4B52-8825-581B58777F75}" dt="2021-02-02T23:14:23.234" v="6646"/>
            <ac:spMkLst>
              <pc:docMk/>
              <pc:sldMasterMk cId="3313843395" sldId="2147483805"/>
              <pc:sldLayoutMk cId="2406030547" sldId="2147483808"/>
              <ac:spMk id="2" creationId="{300D812F-21FF-4741-A96F-E1B636622E75}"/>
            </ac:spMkLst>
          </pc:spChg>
        </pc:sldLayoutChg>
        <pc:sldLayoutChg chg="addSp modSp">
          <pc:chgData name="William Assaf" userId="6321aac1-eebf-4722-9b5c-a5ee2b217578" providerId="ADAL" clId="{EC497B4C-93C4-4B52-8825-581B58777F75}" dt="2021-02-02T23:14:22.508" v="6645"/>
          <pc:sldLayoutMkLst>
            <pc:docMk/>
            <pc:sldMasterMk cId="3313843395" sldId="2147483805"/>
            <pc:sldLayoutMk cId="1835440576" sldId="2147483809"/>
          </pc:sldLayoutMkLst>
          <pc:spChg chg="add mod">
            <ac:chgData name="William Assaf" userId="6321aac1-eebf-4722-9b5c-a5ee2b217578" providerId="ADAL" clId="{EC497B4C-93C4-4B52-8825-581B58777F75}" dt="2021-02-02T23:14:22.508" v="6645"/>
            <ac:spMkLst>
              <pc:docMk/>
              <pc:sldMasterMk cId="3313843395" sldId="2147483805"/>
              <pc:sldLayoutMk cId="1835440576" sldId="2147483809"/>
              <ac:spMk id="3" creationId="{4B8F0A9B-47AD-4A57-BC0E-CD847B12A7A4}"/>
            </ac:spMkLst>
          </pc:spChg>
        </pc:sldLayoutChg>
        <pc:sldLayoutChg chg="addSp modSp">
          <pc:chgData name="William Assaf" userId="6321aac1-eebf-4722-9b5c-a5ee2b217578" providerId="ADAL" clId="{EC497B4C-93C4-4B52-8825-581B58777F75}" dt="2021-02-02T23:14:21.803" v="6644"/>
          <pc:sldLayoutMkLst>
            <pc:docMk/>
            <pc:sldMasterMk cId="3313843395" sldId="2147483805"/>
            <pc:sldLayoutMk cId="584549315" sldId="2147483810"/>
          </pc:sldLayoutMkLst>
          <pc:spChg chg="add mod">
            <ac:chgData name="William Assaf" userId="6321aac1-eebf-4722-9b5c-a5ee2b217578" providerId="ADAL" clId="{EC497B4C-93C4-4B52-8825-581B58777F75}" dt="2021-02-02T23:14:21.803" v="6644"/>
            <ac:spMkLst>
              <pc:docMk/>
              <pc:sldMasterMk cId="3313843395" sldId="2147483805"/>
              <pc:sldLayoutMk cId="584549315" sldId="2147483810"/>
              <ac:spMk id="2" creationId="{F99B76E8-46C6-4E3D-9C7E-0D26CA7EE11A}"/>
            </ac:spMkLst>
          </pc:spChg>
        </pc:sldLayoutChg>
        <pc:sldLayoutChg chg="addSp modSp">
          <pc:chgData name="William Assaf" userId="6321aac1-eebf-4722-9b5c-a5ee2b217578" providerId="ADAL" clId="{EC497B4C-93C4-4B52-8825-581B58777F75}" dt="2021-02-02T23:14:21.175" v="6643"/>
          <pc:sldLayoutMkLst>
            <pc:docMk/>
            <pc:sldMasterMk cId="3313843395" sldId="2147483805"/>
            <pc:sldLayoutMk cId="4081535148" sldId="2147483811"/>
          </pc:sldLayoutMkLst>
          <pc:spChg chg="add mod">
            <ac:chgData name="William Assaf" userId="6321aac1-eebf-4722-9b5c-a5ee2b217578" providerId="ADAL" clId="{EC497B4C-93C4-4B52-8825-581B58777F75}" dt="2021-02-02T23:14:21.175" v="6643"/>
            <ac:spMkLst>
              <pc:docMk/>
              <pc:sldMasterMk cId="3313843395" sldId="2147483805"/>
              <pc:sldLayoutMk cId="4081535148" sldId="2147483811"/>
              <ac:spMk id="2" creationId="{B99D3601-D834-4065-9743-CD29586E1C35}"/>
            </ac:spMkLst>
          </pc:spChg>
        </pc:sldLayoutChg>
        <pc:sldLayoutChg chg="addSp modSp">
          <pc:chgData name="William Assaf" userId="6321aac1-eebf-4722-9b5c-a5ee2b217578" providerId="ADAL" clId="{EC497B4C-93C4-4B52-8825-581B58777F75}" dt="2021-02-02T23:14:20.474" v="6642"/>
          <pc:sldLayoutMkLst>
            <pc:docMk/>
            <pc:sldMasterMk cId="3313843395" sldId="2147483805"/>
            <pc:sldLayoutMk cId="2161023857" sldId="2147483812"/>
          </pc:sldLayoutMkLst>
          <pc:spChg chg="add mod">
            <ac:chgData name="William Assaf" userId="6321aac1-eebf-4722-9b5c-a5ee2b217578" providerId="ADAL" clId="{EC497B4C-93C4-4B52-8825-581B58777F75}" dt="2021-02-02T23:14:20.474" v="6642"/>
            <ac:spMkLst>
              <pc:docMk/>
              <pc:sldMasterMk cId="3313843395" sldId="2147483805"/>
              <pc:sldLayoutMk cId="2161023857" sldId="2147483812"/>
              <ac:spMk id="3" creationId="{D95F5F5E-4238-4042-A305-5172C432CFED}"/>
            </ac:spMkLst>
          </pc:spChg>
        </pc:sldLayoutChg>
        <pc:sldLayoutChg chg="addSp modSp">
          <pc:chgData name="William Assaf" userId="6321aac1-eebf-4722-9b5c-a5ee2b217578" providerId="ADAL" clId="{EC497B4C-93C4-4B52-8825-581B58777F75}" dt="2021-02-02T23:14:19.729" v="6641"/>
          <pc:sldLayoutMkLst>
            <pc:docMk/>
            <pc:sldMasterMk cId="3313843395" sldId="2147483805"/>
            <pc:sldLayoutMk cId="433040432" sldId="2147483813"/>
          </pc:sldLayoutMkLst>
          <pc:spChg chg="add mod">
            <ac:chgData name="William Assaf" userId="6321aac1-eebf-4722-9b5c-a5ee2b217578" providerId="ADAL" clId="{EC497B4C-93C4-4B52-8825-581B58777F75}" dt="2021-02-02T23:14:19.729" v="6641"/>
            <ac:spMkLst>
              <pc:docMk/>
              <pc:sldMasterMk cId="3313843395" sldId="2147483805"/>
              <pc:sldLayoutMk cId="433040432" sldId="2147483813"/>
              <ac:spMk id="3" creationId="{F8DEAFAE-C823-4AE0-959D-AEFD57CE0253}"/>
            </ac:spMkLst>
          </pc:spChg>
        </pc:sldLayoutChg>
        <pc:sldLayoutChg chg="addSp modSp">
          <pc:chgData name="William Assaf" userId="6321aac1-eebf-4722-9b5c-a5ee2b217578" providerId="ADAL" clId="{EC497B4C-93C4-4B52-8825-581B58777F75}" dt="2021-02-02T23:14:19.059" v="6640"/>
          <pc:sldLayoutMkLst>
            <pc:docMk/>
            <pc:sldMasterMk cId="3313843395" sldId="2147483805"/>
            <pc:sldLayoutMk cId="50743906" sldId="2147483814"/>
          </pc:sldLayoutMkLst>
          <pc:spChg chg="add mod">
            <ac:chgData name="William Assaf" userId="6321aac1-eebf-4722-9b5c-a5ee2b217578" providerId="ADAL" clId="{EC497B4C-93C4-4B52-8825-581B58777F75}" dt="2021-02-02T23:14:19.059" v="6640"/>
            <ac:spMkLst>
              <pc:docMk/>
              <pc:sldMasterMk cId="3313843395" sldId="2147483805"/>
              <pc:sldLayoutMk cId="50743906" sldId="2147483814"/>
              <ac:spMk id="2" creationId="{20C99038-6704-427E-A781-946FE1850299}"/>
            </ac:spMkLst>
          </pc:spChg>
        </pc:sldLayoutChg>
        <pc:sldLayoutChg chg="addSp modSp">
          <pc:chgData name="William Assaf" userId="6321aac1-eebf-4722-9b5c-a5ee2b217578" providerId="ADAL" clId="{EC497B4C-93C4-4B52-8825-581B58777F75}" dt="2021-02-02T23:14:18.404" v="6639"/>
          <pc:sldLayoutMkLst>
            <pc:docMk/>
            <pc:sldMasterMk cId="3313843395" sldId="2147483805"/>
            <pc:sldLayoutMk cId="2144247823" sldId="2147483815"/>
          </pc:sldLayoutMkLst>
          <pc:spChg chg="add mod">
            <ac:chgData name="William Assaf" userId="6321aac1-eebf-4722-9b5c-a5ee2b217578" providerId="ADAL" clId="{EC497B4C-93C4-4B52-8825-581B58777F75}" dt="2021-02-02T23:14:18.404" v="6639"/>
            <ac:spMkLst>
              <pc:docMk/>
              <pc:sldMasterMk cId="3313843395" sldId="2147483805"/>
              <pc:sldLayoutMk cId="2144247823" sldId="2147483815"/>
              <ac:spMk id="2" creationId="{F7351989-0799-49F8-8C2C-477DC506490B}"/>
            </ac:spMkLst>
          </pc:spChg>
        </pc:sldLayoutChg>
        <pc:sldLayoutChg chg="addSp modSp">
          <pc:chgData name="William Assaf" userId="6321aac1-eebf-4722-9b5c-a5ee2b217578" providerId="ADAL" clId="{EC497B4C-93C4-4B52-8825-581B58777F75}" dt="2021-02-02T23:14:17.303" v="6638"/>
          <pc:sldLayoutMkLst>
            <pc:docMk/>
            <pc:sldMasterMk cId="3313843395" sldId="2147483805"/>
            <pc:sldLayoutMk cId="3584007421" sldId="2147483816"/>
          </pc:sldLayoutMkLst>
          <pc:spChg chg="add mod">
            <ac:chgData name="William Assaf" userId="6321aac1-eebf-4722-9b5c-a5ee2b217578" providerId="ADAL" clId="{EC497B4C-93C4-4B52-8825-581B58777F75}" dt="2021-02-02T23:14:17.303" v="6638"/>
            <ac:spMkLst>
              <pc:docMk/>
              <pc:sldMasterMk cId="3313843395" sldId="2147483805"/>
              <pc:sldLayoutMk cId="3584007421" sldId="2147483816"/>
              <ac:spMk id="2" creationId="{4D040355-7B48-477C-827E-04A724BCE99F}"/>
            </ac:spMkLst>
          </pc:spChg>
        </pc:sldLayoutChg>
        <pc:sldLayoutChg chg="addSp delSp modSp mod">
          <pc:chgData name="William Assaf" userId="6321aac1-eebf-4722-9b5c-a5ee2b217578" providerId="ADAL" clId="{EC497B4C-93C4-4B52-8825-581B58777F75}" dt="2021-02-02T23:14:15.072" v="6637" actId="478"/>
          <pc:sldLayoutMkLst>
            <pc:docMk/>
            <pc:sldMasterMk cId="3313843395" sldId="2147483805"/>
            <pc:sldLayoutMk cId="1976738012" sldId="2147483817"/>
          </pc:sldLayoutMkLst>
          <pc:spChg chg="add del">
            <ac:chgData name="William Assaf" userId="6321aac1-eebf-4722-9b5c-a5ee2b217578" providerId="ADAL" clId="{EC497B4C-93C4-4B52-8825-581B58777F75}" dt="2021-02-02T23:08:09.748" v="6603" actId="11529"/>
            <ac:spMkLst>
              <pc:docMk/>
              <pc:sldMasterMk cId="3313843395" sldId="2147483805"/>
              <pc:sldLayoutMk cId="1976738012" sldId="2147483817"/>
              <ac:spMk id="2" creationId="{C03B44BF-81A9-4883-BF4D-D7F17D43C7BC}"/>
            </ac:spMkLst>
          </pc:spChg>
          <pc:spChg chg="add del mod">
            <ac:chgData name="William Assaf" userId="6321aac1-eebf-4722-9b5c-a5ee2b217578" providerId="ADAL" clId="{EC497B4C-93C4-4B52-8825-581B58777F75}" dt="2021-02-02T23:14:15.072" v="6637" actId="478"/>
            <ac:spMkLst>
              <pc:docMk/>
              <pc:sldMasterMk cId="3313843395" sldId="2147483805"/>
              <pc:sldLayoutMk cId="1976738012" sldId="2147483817"/>
              <ac:spMk id="6" creationId="{A4C99928-62C5-4C04-A329-64D11A8A19D2}"/>
            </ac:spMkLst>
          </pc:spChg>
          <pc:spChg chg="add mod">
            <ac:chgData name="William Assaf" userId="6321aac1-eebf-4722-9b5c-a5ee2b217578" providerId="ADAL" clId="{EC497B4C-93C4-4B52-8825-581B58777F75}" dt="2021-02-02T23:14:11.362" v="6636"/>
            <ac:spMkLst>
              <pc:docMk/>
              <pc:sldMasterMk cId="3313843395" sldId="2147483805"/>
              <pc:sldLayoutMk cId="1976738012" sldId="2147483817"/>
              <ac:spMk id="7" creationId="{8CD9E801-3E2F-4219-83E7-E7850E6101CA}"/>
            </ac:spMkLst>
          </pc:spChg>
        </pc:sldLayoutChg>
        <pc:sldLayoutChg chg="addSp modSp">
          <pc:chgData name="William Assaf" userId="6321aac1-eebf-4722-9b5c-a5ee2b217578" providerId="ADAL" clId="{EC497B4C-93C4-4B52-8825-581B58777F75}" dt="2021-02-02T23:14:10.781" v="6635"/>
          <pc:sldLayoutMkLst>
            <pc:docMk/>
            <pc:sldMasterMk cId="3313843395" sldId="2147483805"/>
            <pc:sldLayoutMk cId="1006269963" sldId="2147483818"/>
          </pc:sldLayoutMkLst>
          <pc:spChg chg="add mod">
            <ac:chgData name="William Assaf" userId="6321aac1-eebf-4722-9b5c-a5ee2b217578" providerId="ADAL" clId="{EC497B4C-93C4-4B52-8825-581B58777F75}" dt="2021-02-02T23:14:10.781" v="6635"/>
            <ac:spMkLst>
              <pc:docMk/>
              <pc:sldMasterMk cId="3313843395" sldId="2147483805"/>
              <pc:sldLayoutMk cId="1006269963" sldId="2147483818"/>
              <ac:spMk id="3" creationId="{6A21B8EE-3BF0-477A-B5AD-8849D204B028}"/>
            </ac:spMkLst>
          </pc:spChg>
        </pc:sldLayoutChg>
        <pc:sldLayoutChg chg="addSp modSp">
          <pc:chgData name="William Assaf" userId="6321aac1-eebf-4722-9b5c-a5ee2b217578" providerId="ADAL" clId="{EC497B4C-93C4-4B52-8825-581B58777F75}" dt="2021-02-02T23:14:10.180" v="6634"/>
          <pc:sldLayoutMkLst>
            <pc:docMk/>
            <pc:sldMasterMk cId="3313843395" sldId="2147483805"/>
            <pc:sldLayoutMk cId="2653447238" sldId="2147483819"/>
          </pc:sldLayoutMkLst>
          <pc:spChg chg="add mod">
            <ac:chgData name="William Assaf" userId="6321aac1-eebf-4722-9b5c-a5ee2b217578" providerId="ADAL" clId="{EC497B4C-93C4-4B52-8825-581B58777F75}" dt="2021-02-02T23:14:10.180" v="6634"/>
            <ac:spMkLst>
              <pc:docMk/>
              <pc:sldMasterMk cId="3313843395" sldId="2147483805"/>
              <pc:sldLayoutMk cId="2653447238" sldId="2147483819"/>
              <ac:spMk id="3" creationId="{653B60A1-E785-402D-8211-0DFD99835286}"/>
            </ac:spMkLst>
          </pc:spChg>
        </pc:sldLayoutChg>
        <pc:sldLayoutChg chg="addSp modSp">
          <pc:chgData name="William Assaf" userId="6321aac1-eebf-4722-9b5c-a5ee2b217578" providerId="ADAL" clId="{EC497B4C-93C4-4B52-8825-581B58777F75}" dt="2021-02-02T23:14:09.555" v="6633"/>
          <pc:sldLayoutMkLst>
            <pc:docMk/>
            <pc:sldMasterMk cId="3313843395" sldId="2147483805"/>
            <pc:sldLayoutMk cId="2531881314" sldId="2147483820"/>
          </pc:sldLayoutMkLst>
          <pc:spChg chg="add mod">
            <ac:chgData name="William Assaf" userId="6321aac1-eebf-4722-9b5c-a5ee2b217578" providerId="ADAL" clId="{EC497B4C-93C4-4B52-8825-581B58777F75}" dt="2021-02-02T23:14:09.555" v="6633"/>
            <ac:spMkLst>
              <pc:docMk/>
              <pc:sldMasterMk cId="3313843395" sldId="2147483805"/>
              <pc:sldLayoutMk cId="2531881314" sldId="2147483820"/>
              <ac:spMk id="3" creationId="{4B39CA08-D081-4CBD-83A9-45EBC7C71E31}"/>
            </ac:spMkLst>
          </pc:spChg>
        </pc:sldLayoutChg>
        <pc:sldLayoutChg chg="addSp modSp">
          <pc:chgData name="William Assaf" userId="6321aac1-eebf-4722-9b5c-a5ee2b217578" providerId="ADAL" clId="{EC497B4C-93C4-4B52-8825-581B58777F75}" dt="2021-02-02T23:14:08.803" v="6632"/>
          <pc:sldLayoutMkLst>
            <pc:docMk/>
            <pc:sldMasterMk cId="3313843395" sldId="2147483805"/>
            <pc:sldLayoutMk cId="3890817339" sldId="2147483821"/>
          </pc:sldLayoutMkLst>
          <pc:spChg chg="add mod">
            <ac:chgData name="William Assaf" userId="6321aac1-eebf-4722-9b5c-a5ee2b217578" providerId="ADAL" clId="{EC497B4C-93C4-4B52-8825-581B58777F75}" dt="2021-02-02T23:14:08.803" v="6632"/>
            <ac:spMkLst>
              <pc:docMk/>
              <pc:sldMasterMk cId="3313843395" sldId="2147483805"/>
              <pc:sldLayoutMk cId="3890817339" sldId="2147483821"/>
              <ac:spMk id="3" creationId="{735FE1EA-30F7-43F3-9185-A7FE3C9AB5B8}"/>
            </ac:spMkLst>
          </pc:spChg>
        </pc:sldLayoutChg>
        <pc:sldLayoutChg chg="addSp modSp">
          <pc:chgData name="William Assaf" userId="6321aac1-eebf-4722-9b5c-a5ee2b217578" providerId="ADAL" clId="{EC497B4C-93C4-4B52-8825-581B58777F75}" dt="2021-02-02T23:14:08.111" v="6631"/>
          <pc:sldLayoutMkLst>
            <pc:docMk/>
            <pc:sldMasterMk cId="3313843395" sldId="2147483805"/>
            <pc:sldLayoutMk cId="4025828192" sldId="2147483822"/>
          </pc:sldLayoutMkLst>
          <pc:spChg chg="add mod">
            <ac:chgData name="William Assaf" userId="6321aac1-eebf-4722-9b5c-a5ee2b217578" providerId="ADAL" clId="{EC497B4C-93C4-4B52-8825-581B58777F75}" dt="2021-02-02T23:14:08.111" v="6631"/>
            <ac:spMkLst>
              <pc:docMk/>
              <pc:sldMasterMk cId="3313843395" sldId="2147483805"/>
              <pc:sldLayoutMk cId="4025828192" sldId="2147483822"/>
              <ac:spMk id="2" creationId="{15A7194D-52BD-44AC-9A76-EF69FDC99FAA}"/>
            </ac:spMkLst>
          </pc:spChg>
        </pc:sldLayoutChg>
        <pc:sldLayoutChg chg="addSp modSp">
          <pc:chgData name="William Assaf" userId="6321aac1-eebf-4722-9b5c-a5ee2b217578" providerId="ADAL" clId="{EC497B4C-93C4-4B52-8825-581B58777F75}" dt="2021-02-02T23:14:07.374" v="6630"/>
          <pc:sldLayoutMkLst>
            <pc:docMk/>
            <pc:sldMasterMk cId="3313843395" sldId="2147483805"/>
            <pc:sldLayoutMk cId="3738938668" sldId="2147483823"/>
          </pc:sldLayoutMkLst>
          <pc:spChg chg="add mod">
            <ac:chgData name="William Assaf" userId="6321aac1-eebf-4722-9b5c-a5ee2b217578" providerId="ADAL" clId="{EC497B4C-93C4-4B52-8825-581B58777F75}" dt="2021-02-02T23:14:07.374" v="6630"/>
            <ac:spMkLst>
              <pc:docMk/>
              <pc:sldMasterMk cId="3313843395" sldId="2147483805"/>
              <pc:sldLayoutMk cId="3738938668" sldId="2147483823"/>
              <ac:spMk id="3" creationId="{E9CC192C-C900-4F53-BEC0-11AAABD37563}"/>
            </ac:spMkLst>
          </pc:spChg>
        </pc:sldLayoutChg>
        <pc:sldLayoutChg chg="addSp modSp">
          <pc:chgData name="William Assaf" userId="6321aac1-eebf-4722-9b5c-a5ee2b217578" providerId="ADAL" clId="{EC497B4C-93C4-4B52-8825-581B58777F75}" dt="2021-02-02T23:14:06.666" v="6629"/>
          <pc:sldLayoutMkLst>
            <pc:docMk/>
            <pc:sldMasterMk cId="3313843395" sldId="2147483805"/>
            <pc:sldLayoutMk cId="3557873271" sldId="2147483824"/>
          </pc:sldLayoutMkLst>
          <pc:spChg chg="add mod">
            <ac:chgData name="William Assaf" userId="6321aac1-eebf-4722-9b5c-a5ee2b217578" providerId="ADAL" clId="{EC497B4C-93C4-4B52-8825-581B58777F75}" dt="2021-02-02T23:14:06.666" v="6629"/>
            <ac:spMkLst>
              <pc:docMk/>
              <pc:sldMasterMk cId="3313843395" sldId="2147483805"/>
              <pc:sldLayoutMk cId="3557873271" sldId="2147483824"/>
              <ac:spMk id="3" creationId="{7FF7F255-0B3C-4B17-9C00-3424CECDB8E7}"/>
            </ac:spMkLst>
          </pc:spChg>
        </pc:sldLayoutChg>
        <pc:sldLayoutChg chg="addSp modSp">
          <pc:chgData name="William Assaf" userId="6321aac1-eebf-4722-9b5c-a5ee2b217578" providerId="ADAL" clId="{EC497B4C-93C4-4B52-8825-581B58777F75}" dt="2021-02-02T23:14:05.903" v="6628"/>
          <pc:sldLayoutMkLst>
            <pc:docMk/>
            <pc:sldMasterMk cId="3313843395" sldId="2147483805"/>
            <pc:sldLayoutMk cId="4276431057" sldId="2147483825"/>
          </pc:sldLayoutMkLst>
          <pc:spChg chg="add mod">
            <ac:chgData name="William Assaf" userId="6321aac1-eebf-4722-9b5c-a5ee2b217578" providerId="ADAL" clId="{EC497B4C-93C4-4B52-8825-581B58777F75}" dt="2021-02-02T23:14:05.903" v="6628"/>
            <ac:spMkLst>
              <pc:docMk/>
              <pc:sldMasterMk cId="3313843395" sldId="2147483805"/>
              <pc:sldLayoutMk cId="4276431057" sldId="2147483825"/>
              <ac:spMk id="2" creationId="{DAB1CAAE-FDA6-4A1F-ACFE-826174A34C2D}"/>
            </ac:spMkLst>
          </pc:spChg>
        </pc:sldLayoutChg>
        <pc:sldLayoutChg chg="addSp modSp">
          <pc:chgData name="William Assaf" userId="6321aac1-eebf-4722-9b5c-a5ee2b217578" providerId="ADAL" clId="{EC497B4C-93C4-4B52-8825-581B58777F75}" dt="2021-02-02T23:14:05.140" v="6627"/>
          <pc:sldLayoutMkLst>
            <pc:docMk/>
            <pc:sldMasterMk cId="3313843395" sldId="2147483805"/>
            <pc:sldLayoutMk cId="3434165766" sldId="2147483826"/>
          </pc:sldLayoutMkLst>
          <pc:spChg chg="add mod">
            <ac:chgData name="William Assaf" userId="6321aac1-eebf-4722-9b5c-a5ee2b217578" providerId="ADAL" clId="{EC497B4C-93C4-4B52-8825-581B58777F75}" dt="2021-02-02T23:14:05.140" v="6627"/>
            <ac:spMkLst>
              <pc:docMk/>
              <pc:sldMasterMk cId="3313843395" sldId="2147483805"/>
              <pc:sldLayoutMk cId="3434165766" sldId="2147483826"/>
              <ac:spMk id="4" creationId="{80D8655D-31E1-4487-A099-BE7485BA28CD}"/>
            </ac:spMkLst>
          </pc:spChg>
        </pc:sldLayoutChg>
        <pc:sldLayoutChg chg="addSp modSp">
          <pc:chgData name="William Assaf" userId="6321aac1-eebf-4722-9b5c-a5ee2b217578" providerId="ADAL" clId="{EC497B4C-93C4-4B52-8825-581B58777F75}" dt="2021-02-02T23:14:04.342" v="6626"/>
          <pc:sldLayoutMkLst>
            <pc:docMk/>
            <pc:sldMasterMk cId="3313843395" sldId="2147483805"/>
            <pc:sldLayoutMk cId="1071257821" sldId="2147483827"/>
          </pc:sldLayoutMkLst>
          <pc:spChg chg="add mod">
            <ac:chgData name="William Assaf" userId="6321aac1-eebf-4722-9b5c-a5ee2b217578" providerId="ADAL" clId="{EC497B4C-93C4-4B52-8825-581B58777F75}" dt="2021-02-02T23:14:04.342" v="6626"/>
            <ac:spMkLst>
              <pc:docMk/>
              <pc:sldMasterMk cId="3313843395" sldId="2147483805"/>
              <pc:sldLayoutMk cId="1071257821" sldId="2147483827"/>
              <ac:spMk id="2" creationId="{03669E33-A136-4836-A9CD-30E3144B43C3}"/>
            </ac:spMkLst>
          </pc:spChg>
        </pc:sldLayoutChg>
        <pc:sldLayoutChg chg="addSp modSp">
          <pc:chgData name="William Assaf" userId="6321aac1-eebf-4722-9b5c-a5ee2b217578" providerId="ADAL" clId="{EC497B4C-93C4-4B52-8825-581B58777F75}" dt="2021-02-02T23:14:03.497" v="6625"/>
          <pc:sldLayoutMkLst>
            <pc:docMk/>
            <pc:sldMasterMk cId="3313843395" sldId="2147483805"/>
            <pc:sldLayoutMk cId="1476736325" sldId="2147483828"/>
          </pc:sldLayoutMkLst>
          <pc:spChg chg="add mod">
            <ac:chgData name="William Assaf" userId="6321aac1-eebf-4722-9b5c-a5ee2b217578" providerId="ADAL" clId="{EC497B4C-93C4-4B52-8825-581B58777F75}" dt="2021-02-02T23:14:03.497" v="6625"/>
            <ac:spMkLst>
              <pc:docMk/>
              <pc:sldMasterMk cId="3313843395" sldId="2147483805"/>
              <pc:sldLayoutMk cId="1476736325" sldId="2147483828"/>
              <ac:spMk id="4" creationId="{E6CF388D-BB0A-4BEE-91C5-E98802AB9B4A}"/>
            </ac:spMkLst>
          </pc:spChg>
        </pc:sldLayoutChg>
        <pc:sldLayoutChg chg="addSp modSp">
          <pc:chgData name="William Assaf" userId="6321aac1-eebf-4722-9b5c-a5ee2b217578" providerId="ADAL" clId="{EC497B4C-93C4-4B52-8825-581B58777F75}" dt="2021-02-02T23:14:02.689" v="6624"/>
          <pc:sldLayoutMkLst>
            <pc:docMk/>
            <pc:sldMasterMk cId="3313843395" sldId="2147483805"/>
            <pc:sldLayoutMk cId="318692511" sldId="2147483829"/>
          </pc:sldLayoutMkLst>
          <pc:spChg chg="add mod">
            <ac:chgData name="William Assaf" userId="6321aac1-eebf-4722-9b5c-a5ee2b217578" providerId="ADAL" clId="{EC497B4C-93C4-4B52-8825-581B58777F75}" dt="2021-02-02T23:14:02.689" v="6624"/>
            <ac:spMkLst>
              <pc:docMk/>
              <pc:sldMasterMk cId="3313843395" sldId="2147483805"/>
              <pc:sldLayoutMk cId="318692511" sldId="2147483829"/>
              <ac:spMk id="2" creationId="{F2AA2100-4B2F-44B2-B06E-65E254EBB899}"/>
            </ac:spMkLst>
          </pc:spChg>
        </pc:sldLayoutChg>
        <pc:sldLayoutChg chg="addSp modSp">
          <pc:chgData name="William Assaf" userId="6321aac1-eebf-4722-9b5c-a5ee2b217578" providerId="ADAL" clId="{EC497B4C-93C4-4B52-8825-581B58777F75}" dt="2021-02-02T23:14:01.529" v="6623"/>
          <pc:sldLayoutMkLst>
            <pc:docMk/>
            <pc:sldMasterMk cId="3313843395" sldId="2147483805"/>
            <pc:sldLayoutMk cId="2807192841" sldId="2147483830"/>
          </pc:sldLayoutMkLst>
          <pc:spChg chg="add mod">
            <ac:chgData name="William Assaf" userId="6321aac1-eebf-4722-9b5c-a5ee2b217578" providerId="ADAL" clId="{EC497B4C-93C4-4B52-8825-581B58777F75}" dt="2021-02-02T23:14:01.529" v="6623"/>
            <ac:spMkLst>
              <pc:docMk/>
              <pc:sldMasterMk cId="3313843395" sldId="2147483805"/>
              <pc:sldLayoutMk cId="2807192841" sldId="2147483830"/>
              <ac:spMk id="2" creationId="{DFC5DA73-592D-4B51-9094-C7EAC6F02E48}"/>
            </ac:spMkLst>
          </pc:spChg>
        </pc:sldLayoutChg>
        <pc:sldLayoutChg chg="addSp modSp">
          <pc:chgData name="William Assaf" userId="6321aac1-eebf-4722-9b5c-a5ee2b217578" providerId="ADAL" clId="{EC497B4C-93C4-4B52-8825-581B58777F75}" dt="2021-02-02T23:13:55.036" v="6621"/>
          <pc:sldLayoutMkLst>
            <pc:docMk/>
            <pc:sldMasterMk cId="3313843395" sldId="2147483805"/>
            <pc:sldLayoutMk cId="887466454" sldId="2147483831"/>
          </pc:sldLayoutMkLst>
          <pc:spChg chg="add mod">
            <ac:chgData name="William Assaf" userId="6321aac1-eebf-4722-9b5c-a5ee2b217578" providerId="ADAL" clId="{EC497B4C-93C4-4B52-8825-581B58777F75}" dt="2021-02-02T23:13:55.036" v="6621"/>
            <ac:spMkLst>
              <pc:docMk/>
              <pc:sldMasterMk cId="3313843395" sldId="2147483805"/>
              <pc:sldLayoutMk cId="887466454" sldId="2147483831"/>
              <ac:spMk id="3" creationId="{72B857AD-7C96-4498-9E4F-423EFF56967D}"/>
            </ac:spMkLst>
          </pc:spChg>
        </pc:sldLayoutChg>
        <pc:sldLayoutChg chg="addSp modSp">
          <pc:chgData name="William Assaf" userId="6321aac1-eebf-4722-9b5c-a5ee2b217578" providerId="ADAL" clId="{EC497B4C-93C4-4B52-8825-581B58777F75}" dt="2021-02-02T23:13:54.025" v="6620"/>
          <pc:sldLayoutMkLst>
            <pc:docMk/>
            <pc:sldMasterMk cId="3313843395" sldId="2147483805"/>
            <pc:sldLayoutMk cId="3804873144" sldId="2147483832"/>
          </pc:sldLayoutMkLst>
          <pc:spChg chg="add mod">
            <ac:chgData name="William Assaf" userId="6321aac1-eebf-4722-9b5c-a5ee2b217578" providerId="ADAL" clId="{EC497B4C-93C4-4B52-8825-581B58777F75}" dt="2021-02-02T23:13:54.025" v="6620"/>
            <ac:spMkLst>
              <pc:docMk/>
              <pc:sldMasterMk cId="3313843395" sldId="2147483805"/>
              <pc:sldLayoutMk cId="3804873144" sldId="2147483832"/>
              <ac:spMk id="2" creationId="{1D5FC534-0706-4AF1-BF40-99EE61F2996F}"/>
            </ac:spMkLst>
          </pc:spChg>
        </pc:sldLayoutChg>
        <pc:sldLayoutChg chg="addSp modSp">
          <pc:chgData name="William Assaf" userId="6321aac1-eebf-4722-9b5c-a5ee2b217578" providerId="ADAL" clId="{EC497B4C-93C4-4B52-8825-581B58777F75}" dt="2021-02-02T23:13:58.109" v="6622"/>
          <pc:sldLayoutMkLst>
            <pc:docMk/>
            <pc:sldMasterMk cId="3313843395" sldId="2147483805"/>
            <pc:sldLayoutMk cId="1940022959" sldId="2147483833"/>
          </pc:sldLayoutMkLst>
          <pc:spChg chg="add mod">
            <ac:chgData name="William Assaf" userId="6321aac1-eebf-4722-9b5c-a5ee2b217578" providerId="ADAL" clId="{EC497B4C-93C4-4B52-8825-581B58777F75}" dt="2021-02-02T23:13:58.109" v="6622"/>
            <ac:spMkLst>
              <pc:docMk/>
              <pc:sldMasterMk cId="3313843395" sldId="2147483805"/>
              <pc:sldLayoutMk cId="1940022959" sldId="2147483833"/>
              <ac:spMk id="2" creationId="{E44079BA-D372-4493-9955-CFD63BC2B43B}"/>
            </ac:spMkLst>
          </pc:spChg>
        </pc:sldLayoutChg>
        <pc:sldLayoutChg chg="addSp modSp add mod replId">
          <pc:chgData name="William Assaf" userId="6321aac1-eebf-4722-9b5c-a5ee2b217578" providerId="ADAL" clId="{EC497B4C-93C4-4B52-8825-581B58777F75}" dt="2021-02-02T23:13:53.104" v="6619"/>
          <pc:sldLayoutMkLst>
            <pc:docMk/>
            <pc:sldMasterMk cId="3313843395" sldId="2147483805"/>
            <pc:sldLayoutMk cId="564537718" sldId="2147483837"/>
          </pc:sldLayoutMkLst>
          <pc:spChg chg="add mod">
            <ac:chgData name="William Assaf" userId="6321aac1-eebf-4722-9b5c-a5ee2b217578" providerId="ADAL" clId="{EC497B4C-93C4-4B52-8825-581B58777F75}" dt="2021-02-02T23:13:53.104" v="6619"/>
            <ac:spMkLst>
              <pc:docMk/>
              <pc:sldMasterMk cId="3313843395" sldId="2147483805"/>
              <pc:sldLayoutMk cId="564537718" sldId="2147483837"/>
              <ac:spMk id="3" creationId="{68BDD8DF-1C02-4A3E-9497-435BDBDF8D08}"/>
            </ac:spMkLst>
          </pc:spChg>
        </pc:sldLayoutChg>
        <pc:sldLayoutChg chg="addSp modSp add mod replId">
          <pc:chgData name="William Assaf" userId="6321aac1-eebf-4722-9b5c-a5ee2b217578" providerId="ADAL" clId="{EC497B4C-93C4-4B52-8825-581B58777F75}" dt="2021-02-02T23:13:52.419" v="6618"/>
          <pc:sldLayoutMkLst>
            <pc:docMk/>
            <pc:sldMasterMk cId="3313843395" sldId="2147483805"/>
            <pc:sldLayoutMk cId="1893817830" sldId="2147483838"/>
          </pc:sldLayoutMkLst>
          <pc:spChg chg="add mod">
            <ac:chgData name="William Assaf" userId="6321aac1-eebf-4722-9b5c-a5ee2b217578" providerId="ADAL" clId="{EC497B4C-93C4-4B52-8825-581B58777F75}" dt="2021-02-02T23:13:52.419" v="6618"/>
            <ac:spMkLst>
              <pc:docMk/>
              <pc:sldMasterMk cId="3313843395" sldId="2147483805"/>
              <pc:sldLayoutMk cId="1893817830" sldId="2147483838"/>
              <ac:spMk id="3" creationId="{38FB759A-A276-48B5-98D5-2AA41F87C06E}"/>
            </ac:spMkLst>
          </pc:spChg>
        </pc:sldLayoutChg>
        <pc:sldLayoutChg chg="addSp modSp add mod">
          <pc:chgData name="William Assaf" userId="6321aac1-eebf-4722-9b5c-a5ee2b217578" providerId="ADAL" clId="{EC497B4C-93C4-4B52-8825-581B58777F75}" dt="2021-02-02T23:13:51.901" v="6617"/>
          <pc:sldLayoutMkLst>
            <pc:docMk/>
            <pc:sldMasterMk cId="3313843395" sldId="2147483805"/>
            <pc:sldLayoutMk cId="4258556451" sldId="2147483839"/>
          </pc:sldLayoutMkLst>
          <pc:spChg chg="add mod">
            <ac:chgData name="William Assaf" userId="6321aac1-eebf-4722-9b5c-a5ee2b217578" providerId="ADAL" clId="{EC497B4C-93C4-4B52-8825-581B58777F75}" dt="2021-02-02T23:13:51.901" v="6617"/>
            <ac:spMkLst>
              <pc:docMk/>
              <pc:sldMasterMk cId="3313843395" sldId="2147483805"/>
              <pc:sldLayoutMk cId="4258556451" sldId="2147483839"/>
              <ac:spMk id="5" creationId="{C6F746C6-93A5-4A38-8F68-C38229BEC0B4}"/>
            </ac:spMkLst>
          </pc:spChg>
        </pc:sldLayoutChg>
        <pc:sldLayoutChg chg="new del mod">
          <pc:chgData name="William Assaf" userId="6321aac1-eebf-4722-9b5c-a5ee2b217578" providerId="ADAL" clId="{EC497B4C-93C4-4B52-8825-581B58777F75}" dt="2021-02-02T23:07:58.466" v="6602" actId="11236"/>
          <pc:sldLayoutMkLst>
            <pc:docMk/>
            <pc:sldMasterMk cId="3313843395" sldId="2147483805"/>
            <pc:sldLayoutMk cId="1529457603" sldId="214748384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501692-B899-4C77-BF47-5D6E94D5293B}" type="datetimeFigureOut">
              <a:rPr lang="en-US" smtClean="0"/>
              <a:pPr/>
              <a:t>2/2/2021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995D65-F9D0-489D-BCF8-B935B2E6D2F8}" type="slidenum">
              <a:rPr lang="en-US" smtClean="0"/>
              <a:pPr/>
              <a:t>‹#›</a:t>
            </a:fld>
            <a:endParaRPr lang="en-US"/>
          </a:p>
        </p:txBody>
      </p:sp>
    </p:spTree>
    <p:extLst>
      <p:ext uri="{BB962C8B-B14F-4D97-AF65-F5344CB8AC3E}">
        <p14:creationId xmlns:p14="http://schemas.microsoft.com/office/powerpoint/2010/main" val="3731455905"/>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6625" y="766763"/>
            <a:ext cx="5233988" cy="2944812"/>
          </a:xfrm>
        </p:spPr>
      </p:sp>
      <p:sp>
        <p:nvSpPr>
          <p:cNvPr id="3" name="Notes Placeholder 2"/>
          <p:cNvSpPr>
            <a:spLocks noGrp="1"/>
          </p:cNvSpPr>
          <p:nvPr>
            <p:ph type="body" idx="1"/>
          </p:nvPr>
        </p:nvSpPr>
        <p:spPr/>
        <p:txBody>
          <a:bodyPr/>
          <a:lstStyle/>
          <a:p>
            <a:r>
              <a:rPr lang="en-US" dirty="0"/>
              <a:t>Accessibility review:</a:t>
            </a:r>
          </a:p>
          <a:p>
            <a:pPr marL="171450" indent="-171450">
              <a:buFontTx/>
              <a:buChar char="-"/>
            </a:pPr>
            <a:r>
              <a:rPr lang="en-US" dirty="0"/>
              <a:t>Slide Deck numbers should be added to each slide in the bottom right or left hand corner</a:t>
            </a:r>
          </a:p>
          <a:p>
            <a:pPr marL="171450" indent="-171450">
              <a:buFontTx/>
              <a:buChar char="-"/>
            </a:pPr>
            <a:r>
              <a:rPr lang="en-US" dirty="0"/>
              <a:t>Add Alt Text to all images</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0" indent="0">
              <a:buFontTx/>
              <a:buNone/>
            </a:pPr>
            <a:endParaRPr lang="en-US" dirty="0"/>
          </a:p>
        </p:txBody>
      </p:sp>
      <p:sp>
        <p:nvSpPr>
          <p:cNvPr id="4" name="Header Placeholder 3"/>
          <p:cNvSpPr>
            <a:spLocks noGrp="1"/>
          </p:cNvSpPr>
          <p:nvPr>
            <p:ph type="hdr" sz="quarter" idx="10"/>
          </p:nvPr>
        </p:nvSpPr>
        <p:spPr/>
        <p:txBody>
          <a:bodyPr/>
          <a:lstStyle/>
          <a:p>
            <a:pPr defTabSz="948473">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92817" defTabSz="94819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8473">
              <a:defRPr/>
            </a:pPr>
            <a:fld id="{B16574EE-8191-4BCC-ABE6-D00A4F4D7690}" type="datetime8">
              <a:rPr lang="en-US">
                <a:solidFill>
                  <a:prstClr val="black"/>
                </a:solidFill>
                <a:latin typeface="Segoe UI" pitchFamily="34" charset="0"/>
              </a:rPr>
              <a:pPr defTabSz="948473">
                <a:defRPr/>
              </a:pPr>
              <a:t>2/2/2021 4:22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48473">
              <a:defRPr/>
            </a:pPr>
            <a:fld id="{B4008EB6-D09E-4580-8CD6-DDB14511944F}" type="slidenum">
              <a:rPr lang="en-US">
                <a:solidFill>
                  <a:prstClr val="black"/>
                </a:solidFill>
                <a:latin typeface="Segoe UI" pitchFamily="34" charset="0"/>
              </a:rPr>
              <a:pPr defTabSz="948473">
                <a:defRPr/>
              </a:pPr>
              <a:t>1</a:t>
            </a:fld>
            <a:endParaRPr lang="en-US">
              <a:solidFill>
                <a:prstClr val="black"/>
              </a:solidFill>
              <a:latin typeface="Segoe UI" pitchFamily="34" charset="0"/>
            </a:endParaRPr>
          </a:p>
        </p:txBody>
      </p:sp>
    </p:spTree>
    <p:extLst>
      <p:ext uri="{BB962C8B-B14F-4D97-AF65-F5344CB8AC3E}">
        <p14:creationId xmlns:p14="http://schemas.microsoft.com/office/powerpoint/2010/main" val="2214045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2800" dirty="0"/>
              <a:t>&lt;read notes instead&gt;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2800" dirty="0"/>
              <a:t>On these sample image here, you’ll notice the public roles at both the server and database level, and how that server role public checkbox is always checked. And it can’t be unchecked. Let’s talk about public.</a:t>
            </a:r>
          </a:p>
          <a:p>
            <a:pPr lvl="1"/>
            <a:r>
              <a:rPr lang="en-US" sz="2800" dirty="0"/>
              <a:t>Every login is a member of the public server role. Every user in each database is a member of the that database’s public database role.</a:t>
            </a:r>
          </a:p>
          <a:p>
            <a:pPr lvl="1"/>
            <a:r>
              <a:rPr lang="en-US" sz="2800" dirty="0"/>
              <a:t>Only very lazy and short-sighted developers would grant permissions to public, which allows every user that does or ever will exist, to inherit permissions.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2800" dirty="0"/>
              <a:t>Permissions assigned to the public role is a clear sign of </a:t>
            </a:r>
            <a:r>
              <a:rPr lang="en-US" sz="2800" b="1" dirty="0"/>
              <a:t>lazy developers</a:t>
            </a:r>
            <a:r>
              <a:rPr lang="en-US" sz="2800" dirty="0"/>
              <a:t>. Let’s red flag that anywhere we see it, and never recommend it in any tutorials, walkthroughs, etc.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2800" dirty="0"/>
              <a:t>There’s always got to be a better way than granting permissions to public.</a:t>
            </a:r>
          </a:p>
          <a:p>
            <a:pPr lvl="1"/>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11</a:t>
            </a:fld>
            <a:endParaRPr lang="en-US"/>
          </a:p>
        </p:txBody>
      </p:sp>
    </p:spTree>
    <p:extLst>
      <p:ext uri="{BB962C8B-B14F-4D97-AF65-F5344CB8AC3E}">
        <p14:creationId xmlns:p14="http://schemas.microsoft.com/office/powerpoint/2010/main" val="701279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 first&gt;The strategy to undo a security architecture based around </a:t>
            </a:r>
            <a:r>
              <a:rPr lang="en-US" sz="1800" b="1" dirty="0"/>
              <a:t>public</a:t>
            </a:r>
            <a:r>
              <a:rPr lang="en-US" sz="1800" dirty="0"/>
              <a:t> can be complicated, involves lots of testing, almost certainly requires participation from the developers to figure out what permissions are actually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 my past life I helped a state national guard audit its GIS software, and this STIG led to a vendor software uninstallation.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Source: https://www.stigviewer.com/stig/microsoft_sql_server_2012_database/2013-11-10/finding/V-41398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12</a:t>
            </a:fld>
            <a:endParaRPr lang="en-US"/>
          </a:p>
        </p:txBody>
      </p:sp>
    </p:spTree>
    <p:extLst>
      <p:ext uri="{BB962C8B-B14F-4D97-AF65-F5344CB8AC3E}">
        <p14:creationId xmlns:p14="http://schemas.microsoft.com/office/powerpoint/2010/main" val="1839727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lvl="1"/>
            <a:r>
              <a:rPr lang="en-US" sz="3600" dirty="0"/>
              <a:t>&lt;read slide first&gt;</a:t>
            </a:r>
          </a:p>
          <a:p>
            <a:pPr lvl="1"/>
            <a:r>
              <a:rPr lang="en-US" sz="3600" dirty="0"/>
              <a:t>“Login” is a server level security principal.</a:t>
            </a:r>
          </a:p>
          <a:p>
            <a:pPr lvl="1"/>
            <a:r>
              <a:rPr lang="en-US" sz="3600" dirty="0"/>
              <a:t>“User” is a database level security principal.</a:t>
            </a:r>
          </a:p>
          <a:p>
            <a:endParaRPr lang="en-US" sz="4000" dirty="0"/>
          </a:p>
          <a:p>
            <a:r>
              <a:rPr lang="en-US" sz="4000" dirty="0"/>
              <a:t>Now, let’s talk about the different types of SQL Server Logins, they’re differentiated by how they authenticated to SQL Server.</a:t>
            </a:r>
          </a:p>
        </p:txBody>
      </p:sp>
      <p:sp>
        <p:nvSpPr>
          <p:cNvPr id="4" name="Slide Number Placeholder 3"/>
          <p:cNvSpPr>
            <a:spLocks noGrp="1"/>
          </p:cNvSpPr>
          <p:nvPr>
            <p:ph type="sldNum" sz="quarter" idx="5"/>
          </p:nvPr>
        </p:nvSpPr>
        <p:spPr/>
        <p:txBody>
          <a:bodyPr/>
          <a:lstStyle/>
          <a:p>
            <a:fld id="{54995D65-F9D0-489D-BCF8-B935B2E6D2F8}" type="slidenum">
              <a:rPr lang="en-US" smtClean="0"/>
              <a:pPr/>
              <a:t>13</a:t>
            </a:fld>
            <a:endParaRPr lang="en-US"/>
          </a:p>
        </p:txBody>
      </p:sp>
    </p:spTree>
    <p:extLst>
      <p:ext uri="{BB962C8B-B14F-4D97-AF65-F5344CB8AC3E}">
        <p14:creationId xmlns:p14="http://schemas.microsoft.com/office/powerpoint/2010/main" val="272028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1. We’ll talk more about this but using SQL Authentication means each SQL Server is now an authority for its own credentials. If you have 10 SQL Server instances, that 10 different sets of logins and passwords to maintain, as opposed to one Active Directory.</a:t>
            </a:r>
          </a:p>
          <a:p>
            <a:endParaRPr lang="en-US" dirty="0"/>
          </a:p>
          <a:p>
            <a:r>
              <a:rPr lang="en-US" dirty="0"/>
              <a:t>2.  Strongly encouraged to Enforce password policy, which can include password expiration, inheriting from the same settings in Windows.</a:t>
            </a:r>
          </a:p>
          <a:p>
            <a:pPr lvl="1"/>
            <a:r>
              <a:rPr lang="en-US" dirty="0"/>
              <a:t>Unfortunately, the password policy is optional!  Password could be password, empty string, or the same as the user name. </a:t>
            </a:r>
          </a:p>
          <a:p>
            <a:pPr lvl="1"/>
            <a:r>
              <a:rPr lang="en-US" dirty="0"/>
              <a:t>Also, if a login doesn’t currently have the password policy enforced, you can check the box, but it doesn’t apply to the current password. So it’s way too easy to mark a login to apply policy, but have a password that is NOT strong enough to meet policy. The policy would only then be checked if it is changed.</a:t>
            </a:r>
          </a:p>
          <a:p>
            <a:endParaRPr lang="en-US" dirty="0"/>
          </a:p>
          <a:p>
            <a:r>
              <a:rPr lang="en-US" dirty="0"/>
              <a:t>3. Multiple failed SQL auth login attempts will Lock Out, which a DBA must resolve. Because these credentials are specific to each instance, it also means that SQL logins must be kept synchronized, more or less manually, between replicas in an Availability group</a:t>
            </a:r>
          </a:p>
          <a:p>
            <a:endParaRPr lang="en-US" dirty="0"/>
          </a:p>
          <a:p>
            <a:r>
              <a:rPr lang="en-US" dirty="0"/>
              <a:t>Finally, see here a plain and clear screenshot from Microsoft Docs. Use Windows Auth when possible. Don’t even enable SQL Auth unless you have to – it’s not enabled by default when you go to install SQL Server. You have to go out of your way to configure the instance in Mixed Mode, which </a:t>
            </a:r>
            <a:r>
              <a:rPr lang="en-US" sz="1800" dirty="0">
                <a:solidFill>
                  <a:schemeClr val="tx1"/>
                </a:solidFill>
              </a:rPr>
              <a:t>enables SQL Logins and allows the built-in “</a:t>
            </a:r>
            <a:r>
              <a:rPr lang="en-US" sz="1800" dirty="0" err="1">
                <a:solidFill>
                  <a:schemeClr val="tx1"/>
                </a:solidFill>
              </a:rPr>
              <a:t>sa</a:t>
            </a:r>
            <a:r>
              <a:rPr lang="en-US" sz="1800" dirty="0">
                <a:solidFill>
                  <a:schemeClr val="tx1"/>
                </a:solidFill>
              </a:rPr>
              <a:t>” account to be enabled.</a:t>
            </a:r>
          </a:p>
          <a:p>
            <a:endParaRPr lang="en-US"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14</a:t>
            </a:fld>
            <a:endParaRPr lang="en-US"/>
          </a:p>
        </p:txBody>
      </p:sp>
    </p:spTree>
    <p:extLst>
      <p:ext uri="{BB962C8B-B14F-4D97-AF65-F5344CB8AC3E}">
        <p14:creationId xmlns:p14="http://schemas.microsoft.com/office/powerpoint/2010/main" val="2127903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we’ve talked about how SQL auth really creates additional administrative overhead and the fragmentation of security for user and even application access. In comparison to Windows Authentication, specifically using Active Directory, SQL Authentication creates a decentralized security setup in each instance.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Centralizing account and password management, role assignment, these are good things to do from a governance standpoint and from the standpoint of, that thing you see on Certification Exams all the time? “Least amount of administrative effort”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3600" dirty="0">
                <a:solidFill>
                  <a:schemeClr val="tx1"/>
                </a:solidFill>
              </a:rPr>
              <a:t>Proper use of the Windows Authentication model creates Server Logins that are linked to Domain Accounts, </a:t>
            </a:r>
            <a:r>
              <a:rPr lang="en-US" sz="3200" dirty="0">
                <a:solidFill>
                  <a:schemeClr val="tx1"/>
                </a:solidFill>
              </a:rPr>
              <a:t>Preferably linked to Security Groups in Active directory, not individuals, </a:t>
            </a:r>
            <a:br>
              <a:rPr lang="en-US" sz="3200" dirty="0">
                <a:solidFill>
                  <a:schemeClr val="tx1"/>
                </a:solidFill>
              </a:rPr>
            </a:br>
            <a:r>
              <a:rPr lang="en-US" sz="3200" dirty="0">
                <a:solidFill>
                  <a:schemeClr val="tx1"/>
                </a:solidFill>
              </a:rPr>
              <a:t>so that membership is also managed by your existing security infrastructure.</a:t>
            </a:r>
          </a:p>
          <a:p>
            <a:endParaRPr lang="en-US" sz="3200" dirty="0">
              <a:solidFill>
                <a:schemeClr val="tx1"/>
              </a:solidFill>
            </a:endParaRPr>
          </a:p>
          <a:p>
            <a:r>
              <a:rPr lang="en-US" sz="3200" dirty="0">
                <a:solidFill>
                  <a:schemeClr val="tx1"/>
                </a:solidFill>
              </a:rPr>
              <a:t>Windows Authenticated Logins can also be created for  Windows users, local to the Windows Server. This isn’t ideal, creating some of the decentralization and redundancy issues common for SQL Authenticated logins. Don’t recommend them except for potential use in SQL Servers outside of a domain.</a:t>
            </a:r>
          </a:p>
          <a:p>
            <a:endParaRPr lang="en-US" sz="3200" dirty="0">
              <a:solidFill>
                <a:schemeClr val="tx1"/>
              </a:solidFill>
            </a:endParaRPr>
          </a:p>
          <a:p>
            <a:r>
              <a:rPr lang="en-US" sz="3200" dirty="0">
                <a:solidFill>
                  <a:schemeClr val="tx1"/>
                </a:solidFill>
              </a:rPr>
              <a:t>In any case, SQL Server inherits the password policy of the local Machine Policy, regardless of whether or not the local Machine Policy is inherited from a Domain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15</a:t>
            </a:fld>
            <a:endParaRPr lang="en-US"/>
          </a:p>
        </p:txBody>
      </p:sp>
    </p:spTree>
    <p:extLst>
      <p:ext uri="{BB962C8B-B14F-4D97-AF65-F5344CB8AC3E}">
        <p14:creationId xmlns:p14="http://schemas.microsoft.com/office/powerpoint/2010/main" val="3850140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solidFill>
                  <a:schemeClr val="tx1"/>
                </a:solidFill>
              </a:rPr>
              <a:t>In Windows Authentication, that SID comes from the Windows provider, likely Active Directory. So in all SQL Servers where that domain account is used, it’s got the same SID.</a:t>
            </a:r>
          </a:p>
        </p:txBody>
      </p:sp>
      <p:sp>
        <p:nvSpPr>
          <p:cNvPr id="4" name="Slide Number Placeholder 3"/>
          <p:cNvSpPr>
            <a:spLocks noGrp="1"/>
          </p:cNvSpPr>
          <p:nvPr>
            <p:ph type="sldNum" sz="quarter" idx="5"/>
          </p:nvPr>
        </p:nvSpPr>
        <p:spPr/>
        <p:txBody>
          <a:bodyPr/>
          <a:lstStyle/>
          <a:p>
            <a:fld id="{54995D65-F9D0-489D-BCF8-B935B2E6D2F8}" type="slidenum">
              <a:rPr lang="en-US" smtClean="0"/>
              <a:pPr/>
              <a:t>16</a:t>
            </a:fld>
            <a:endParaRPr lang="en-US"/>
          </a:p>
        </p:txBody>
      </p:sp>
    </p:spTree>
    <p:extLst>
      <p:ext uri="{BB962C8B-B14F-4D97-AF65-F5344CB8AC3E}">
        <p14:creationId xmlns:p14="http://schemas.microsoft.com/office/powerpoint/2010/main" val="1531305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solidFill>
                  <a:schemeClr val="tx1"/>
                </a:solidFill>
              </a:rPr>
              <a:t>&lt;read slide&gt;</a:t>
            </a:r>
          </a:p>
          <a:p>
            <a:r>
              <a:rPr lang="en-US" sz="2800" dirty="0">
                <a:solidFill>
                  <a:schemeClr val="tx1"/>
                </a:solidFill>
              </a:rPr>
              <a:t>Now, why is that? Why would this only affect SQL Authenticated Logins?</a:t>
            </a:r>
          </a:p>
          <a:p>
            <a:r>
              <a:rPr lang="en-US" sz="2800" dirty="0">
                <a:solidFill>
                  <a:schemeClr val="tx1"/>
                </a:solidFill>
              </a:rPr>
              <a:t>&lt;click&gt;</a:t>
            </a:r>
          </a:p>
          <a:p>
            <a:r>
              <a:rPr lang="en-US" sz="2800" dirty="0">
                <a:solidFill>
                  <a:schemeClr val="tx1"/>
                </a:solidFill>
              </a:rPr>
              <a:t>It’s because, unless you specify a SID yourself, the SID for a SQL Server is generated locally at each SQL instance. If you go and create a Login named test on 5 different SQL server instances, you’ll get a Login named Test with five different SIDs. There is a way to create a SQL Auth Login with a pre-determined SID, this is how migrations happen, we’ll talk about this in a bit.</a:t>
            </a:r>
          </a:p>
          <a:p>
            <a:r>
              <a:rPr lang="en-US" sz="2800" dirty="0">
                <a:solidFill>
                  <a:schemeClr val="tx1"/>
                </a:solidFill>
              </a:rPr>
              <a:t>If you create a Windows Login for the same Active Directory account on five SQL instances, each Login has the same SID, because all five SQL instances got the SID from the same place, AD. Therefore any user associated with the Login will have the same SID, on any SQL instance. This is becomes incredibly important for Availability Groups, where is much simpler to distribute an Windows Login from AD to each replica, versus distributing a SQL Server authenticated login to each replica, scripting it out to use the same SID in each instance.</a:t>
            </a:r>
          </a:p>
        </p:txBody>
      </p:sp>
      <p:sp>
        <p:nvSpPr>
          <p:cNvPr id="4" name="Slide Number Placeholder 3"/>
          <p:cNvSpPr>
            <a:spLocks noGrp="1"/>
          </p:cNvSpPr>
          <p:nvPr>
            <p:ph type="sldNum" sz="quarter" idx="5"/>
          </p:nvPr>
        </p:nvSpPr>
        <p:spPr/>
        <p:txBody>
          <a:bodyPr/>
          <a:lstStyle/>
          <a:p>
            <a:fld id="{54995D65-F9D0-489D-BCF8-B935B2E6D2F8}" type="slidenum">
              <a:rPr lang="en-US" smtClean="0"/>
              <a:pPr/>
              <a:t>17</a:t>
            </a:fld>
            <a:endParaRPr lang="en-US"/>
          </a:p>
        </p:txBody>
      </p:sp>
    </p:spTree>
    <p:extLst>
      <p:ext uri="{BB962C8B-B14F-4D97-AF65-F5344CB8AC3E}">
        <p14:creationId xmlns:p14="http://schemas.microsoft.com/office/powerpoint/2010/main" val="2731313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solidFill>
                  <a:schemeClr val="tx1"/>
                </a:solidFill>
              </a:rPr>
              <a:t>To fix an orphaned SID and reunite the Login with its User, the command is actually quite simple.  You can also proactively identify orphaned logins by comparing their names and SID in SQL Server’s internal metadata.  </a:t>
            </a:r>
          </a:p>
          <a:p>
            <a:r>
              <a:rPr lang="en-US" sz="2800" dirty="0">
                <a:solidFill>
                  <a:schemeClr val="tx1"/>
                </a:solidFill>
              </a:rPr>
              <a:t>&lt;click&gt;</a:t>
            </a:r>
          </a:p>
          <a:p>
            <a:r>
              <a:rPr lang="en-US" sz="2800" dirty="0">
                <a:solidFill>
                  <a:schemeClr val="tx1"/>
                </a:solidFill>
              </a:rPr>
              <a:t>Here’s the basic join, and there’s a script in this session’s toolbox that helps you quickly identify and repair orphaned SIDs. For experienced DBAs in the field, remembering to look for and fix orphaned SIDs is a necessary </a:t>
            </a:r>
            <a:r>
              <a:rPr lang="en-US" sz="2800" dirty="0" err="1">
                <a:solidFill>
                  <a:schemeClr val="tx1"/>
                </a:solidFill>
              </a:rPr>
              <a:t>followup</a:t>
            </a:r>
            <a:r>
              <a:rPr lang="en-US" sz="2800" dirty="0">
                <a:solidFill>
                  <a:schemeClr val="tx1"/>
                </a:solidFill>
              </a:rPr>
              <a:t> any time a database is restored from one server to another, for example, to update a dev or test environment from production.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18</a:t>
            </a:fld>
            <a:endParaRPr lang="en-US"/>
          </a:p>
        </p:txBody>
      </p:sp>
    </p:spTree>
    <p:extLst>
      <p:ext uri="{BB962C8B-B14F-4D97-AF65-F5344CB8AC3E}">
        <p14:creationId xmlns:p14="http://schemas.microsoft.com/office/powerpoint/2010/main" val="633736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So again, we’ve been talking about the difference between Logins and Users and how the SID, not the name connects them. Now, don’t forget everything I just told you, but… well, there’s this thing called contained databases.</a:t>
            </a:r>
          </a:p>
          <a:p>
            <a:r>
              <a:rPr lang="en-US" sz="2800" dirty="0"/>
              <a:t>&lt;read slide&gt;</a:t>
            </a:r>
          </a:p>
          <a:p>
            <a:r>
              <a:rPr lang="en-US" sz="2800" dirty="0"/>
              <a:t>Contained database has no configuration dependencies on the instance, it can be easily moved to another instance.</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19</a:t>
            </a:fld>
            <a:endParaRPr lang="en-US"/>
          </a:p>
        </p:txBody>
      </p:sp>
    </p:spTree>
    <p:extLst>
      <p:ext uri="{BB962C8B-B14F-4D97-AF65-F5344CB8AC3E}">
        <p14:creationId xmlns:p14="http://schemas.microsoft.com/office/powerpoint/2010/main" val="231842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t>So, this is that asterisk on my early slide, talking about how only server logins have passwords, database users are linked to logins… well, most of the time. </a:t>
            </a:r>
          </a:p>
          <a:p>
            <a:endParaRPr lang="en-US" sz="2800" dirty="0"/>
          </a:p>
          <a:p>
            <a:r>
              <a:rPr lang="en-US" sz="2800" dirty="0"/>
              <a:t>A contained database user is a database user… with a password. Or, a database user directly tied to a Windows User that does not exist as a login. </a:t>
            </a:r>
          </a:p>
          <a:p>
            <a:endParaRPr lang="en-US" sz="2800" dirty="0"/>
          </a:p>
          <a:p>
            <a:r>
              <a:rPr lang="en-US" sz="2800" dirty="0"/>
              <a:t>Here in contained databases, the user is the contained, portable method of authentication to the database.</a:t>
            </a:r>
          </a:p>
          <a:p>
            <a:endParaRPr lang="en-US" sz="2800" dirty="0"/>
          </a:p>
          <a:p>
            <a:r>
              <a:rPr lang="en-US" sz="2800" dirty="0"/>
              <a:t>In SQL Server, Authentication to a contained database can be made with Windows Auth accounts which don’t exist as Logins, or Contained Database Users where the password is maintained inside the database.  That’s not how regular databases in SQL Server work of course.</a:t>
            </a:r>
          </a:p>
          <a:p>
            <a:endParaRPr lang="en-US" sz="2800" dirty="0"/>
          </a:p>
          <a:p>
            <a:r>
              <a:rPr lang="en-US" sz="2800" dirty="0"/>
              <a:t>Agent jobs, system error messages, linked server information, and system settings are all inside the contained database instead of in system databases.</a:t>
            </a:r>
          </a:p>
          <a:p>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20</a:t>
            </a:fld>
            <a:endParaRPr lang="en-US"/>
          </a:p>
        </p:txBody>
      </p:sp>
    </p:spTree>
    <p:extLst>
      <p:ext uri="{BB962C8B-B14F-4D97-AF65-F5344CB8AC3E}">
        <p14:creationId xmlns:p14="http://schemas.microsoft.com/office/powerpoint/2010/main" val="2852827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1538" y="742950"/>
            <a:ext cx="5067300" cy="2851150"/>
          </a:xfrm>
        </p:spPr>
      </p:sp>
      <p:sp>
        <p:nvSpPr>
          <p:cNvPr id="3" name="Notes Placeholder 2"/>
          <p:cNvSpPr>
            <a:spLocks noGrp="1"/>
          </p:cNvSpPr>
          <p:nvPr>
            <p:ph type="body" idx="1"/>
          </p:nvPr>
        </p:nvSpPr>
        <p:spPr/>
        <p:txBody>
          <a:bodyPr/>
          <a:lstStyle/>
          <a:p>
            <a:endParaRPr lang="en-US">
              <a:latin typeface="Calibri"/>
              <a:cs typeface="Calibri"/>
            </a:endParaRPr>
          </a:p>
        </p:txBody>
      </p:sp>
    </p:spTree>
    <p:extLst>
      <p:ext uri="{BB962C8B-B14F-4D97-AF65-F5344CB8AC3E}">
        <p14:creationId xmlns:p14="http://schemas.microsoft.com/office/powerpoint/2010/main" val="2697522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This is the whole purpose of a contained database – unlimited portability on the back end, where Microsoft can move the database from instance to instance inside Azure without having any ties to the instance, everything is contained inside the database, including authentication. You don’t know or care what SQL instance your Azure SQL DB lives on, it’s completely contained and portable.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Microsoft developed contained databases for Azure, then brought the contained database feature to SQL Server, where it’s actually labeled partially contained because of some minor details.</a:t>
            </a:r>
          </a:p>
          <a:p>
            <a:endParaRPr lang="en-US" sz="2800" dirty="0"/>
          </a:p>
          <a:p>
            <a:r>
              <a:rPr lang="en-US" sz="2800" dirty="0"/>
              <a:t>Let’s briefly talk about how the authentication and security principals here are different.</a:t>
            </a:r>
          </a:p>
          <a:p>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21</a:t>
            </a:fld>
            <a:endParaRPr lang="en-US"/>
          </a:p>
        </p:txBody>
      </p:sp>
    </p:spTree>
    <p:extLst>
      <p:ext uri="{BB962C8B-B14F-4D97-AF65-F5344CB8AC3E}">
        <p14:creationId xmlns:p14="http://schemas.microsoft.com/office/powerpoint/2010/main" val="1782301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2800" dirty="0"/>
              <a:t>The “Active Directory” dash options used for Azure AD only as Azure-based replacements for the Windows Authentication option. You can of course use SQL Auth for an Azure SQL Database, and that’s really your first and only option for environment once it is created, before you have integrated Azure AD. </a:t>
            </a:r>
          </a:p>
          <a:p>
            <a:r>
              <a:rPr lang="en-US" sz="2800" dirty="0"/>
              <a:t>For all the same reasons as Windows Authentication for SQL Server, using the Azure AD authentication in Azure SQL DB is superior.</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22</a:t>
            </a:fld>
            <a:endParaRPr lang="en-US"/>
          </a:p>
        </p:txBody>
      </p:sp>
    </p:spTree>
    <p:extLst>
      <p:ext uri="{BB962C8B-B14F-4D97-AF65-F5344CB8AC3E}">
        <p14:creationId xmlns:p14="http://schemas.microsoft.com/office/powerpoint/2010/main" val="3024908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Azure SQL DB &lt;</a:t>
            </a:r>
            <a:r>
              <a:rPr lang="en-US" sz="2800" dirty="0" err="1"/>
              <a:t>airquote</a:t>
            </a:r>
            <a:r>
              <a:rPr lang="en-US" sz="2800" dirty="0"/>
              <a:t>&gt; “servers” are </a:t>
            </a:r>
            <a:r>
              <a:rPr lang="en-US" sz="2800" i="1" dirty="0"/>
              <a:t>logical servers</a:t>
            </a:r>
            <a:r>
              <a:rPr lang="en-US" sz="2800" dirty="0"/>
              <a:t> only. And I say logical server because in the Azure SQL Database product, all the databases are contained. Unlike the master system database in SQL Server, the “master” system database in Azure SQL DB here can only store certain objects, and behaves for the most part read-only.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Just like in SQL Server, Azure SQL Logins can be created and linked to a SQL Authenticated user in a user database, if you choose to create multiple Azure SQL databases in the same logical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Initially, the admin account that you specify upon creating an Azure SQL DB exists as a SQL authenticated user, with administrative rights to all databases on the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That’s the only full admin login on the logical server that uses SQL Authentication, and you can’t create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Like I said in Azure SQL DB, you can have logins in the master system database connected to users in a user database. And while this is the pattern you use for a SQL Server instance, more commonly you’ll have contained users in each database. And in Azure SQL Databases in active geo-replication or auto-failover groups, there’s addition complexity to maintain the Azure SQL DB logins on each logical server, manually, just like you would need to create and maintain the logins on each SQL Server replica of an availability group. In that case, leveraging contained database users only is probably going to be more reliable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23</a:t>
            </a:fld>
            <a:endParaRPr lang="en-US"/>
          </a:p>
        </p:txBody>
      </p:sp>
    </p:spTree>
    <p:extLst>
      <p:ext uri="{BB962C8B-B14F-4D97-AF65-F5344CB8AC3E}">
        <p14:creationId xmlns:p14="http://schemas.microsoft.com/office/powerpoint/2010/main" val="2577455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You can create a second full administrator, this time using Azure Active Directory. Just like in SQL Server, it can be created for an Azure Active Directory individual account or a security group, with a security group preferred. Often, I see database folks adding their own Azure AD account as THE Azure Active Directory admin. Watch out for that antipattern, and again use Azure AD security groups for the role of the DBA or Database Developer as much as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You can then </a:t>
            </a:r>
            <a:r>
              <a:rPr lang="en-US" sz="4400" dirty="0">
                <a:latin typeface="Roboto" panose="02000000000000000000" pitchFamily="2" charset="0"/>
                <a:ea typeface="Roboto" panose="02000000000000000000" pitchFamily="2" charset="0"/>
              </a:rPr>
              <a:t>add other Azure AD accounts as Azure SQL contained database users, but not for Azure SQL logins.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latin typeface="Roboto" panose="02000000000000000000" pitchFamily="2" charset="0"/>
                <a:ea typeface="Roboto" panose="02000000000000000000" pitchFamily="2" charset="0"/>
              </a:rPr>
              <a:t>&lt;click&gt;</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Then, really the only complication is to remember that you have to be logged in with an Azure AD Account to create logins or contained users for other Azure AD accounts.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24</a:t>
            </a:fld>
            <a:endParaRPr lang="en-US"/>
          </a:p>
        </p:txBody>
      </p:sp>
    </p:spTree>
    <p:extLst>
      <p:ext uri="{BB962C8B-B14F-4D97-AF65-F5344CB8AC3E}">
        <p14:creationId xmlns:p14="http://schemas.microsoft.com/office/powerpoint/2010/main" val="2568090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talk a little bit about database object permissions inside the database. I’ll assume you know the basics of </a:t>
            </a:r>
            <a:r>
              <a:rPr lang="en-US" dirty="0" err="1"/>
              <a:t>GRANTing</a:t>
            </a:r>
            <a:r>
              <a:rPr lang="en-US" dirty="0"/>
              <a:t> permissions, some of the basic read and write access permissions inside SQL Server as well. If you don’t, that’s ok, they’re obviously named. I’ll also assume you’re familiar with the table, the basic storage object of any relational database, where rows are </a:t>
            </a:r>
            <a:r>
              <a:rPr lang="en-US" dirty="0" err="1"/>
              <a:t>queryable</a:t>
            </a:r>
            <a:r>
              <a:rPr lang="en-US" dirty="0"/>
              <a:t> by end users. It’s the relationship between that data in the table, and the user’s end queries that I want to explore with a simple exercise.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25</a:t>
            </a:fld>
            <a:endParaRPr lang="en-US"/>
          </a:p>
        </p:txBody>
      </p:sp>
    </p:spTree>
    <p:extLst>
      <p:ext uri="{BB962C8B-B14F-4D97-AF65-F5344CB8AC3E}">
        <p14:creationId xmlns:p14="http://schemas.microsoft.com/office/powerpoint/2010/main" val="543854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notes first&gt;</a:t>
            </a:r>
          </a:p>
          <a:p>
            <a:r>
              <a:rPr lang="en-US" sz="2800" dirty="0"/>
              <a:t>Stored procedures are </a:t>
            </a:r>
            <a:r>
              <a:rPr lang="en-US" sz="2800" dirty="0" err="1"/>
              <a:t>kindof</a:t>
            </a:r>
            <a:r>
              <a:rPr lang="en-US" sz="2800" dirty="0"/>
              <a:t> a big deal, and we take them for granted. A big Synapse competitor, Snowflake for example, just straight up doesn’t have stored procedures.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slide&gt;</a:t>
            </a:r>
          </a:p>
          <a:p>
            <a:r>
              <a:rPr lang="en-US" sz="2800" dirty="0"/>
              <a:t>That last one is the big one, it’s the basic commands for executing strings of TSQL as dynamic SQL, this is a pretty big security no </a:t>
            </a:r>
            <a:r>
              <a:rPr lang="en-US" sz="2800" dirty="0" err="1"/>
              <a:t>no</a:t>
            </a:r>
            <a:r>
              <a:rPr lang="en-US" sz="2800" dirty="0"/>
              <a:t> and one common reason for why SQL injection attacks are successful. Stored procedures help insulate applications against SQL injection attacks. Even if you’re not a developer, everyone needs to be aware of what SQL injection attacks are because most public data entry forms and websites are under constant, automated SQL injection attacks. </a:t>
            </a:r>
          </a:p>
        </p:txBody>
      </p:sp>
      <p:sp>
        <p:nvSpPr>
          <p:cNvPr id="4" name="Slide Number Placeholder 3"/>
          <p:cNvSpPr>
            <a:spLocks noGrp="1"/>
          </p:cNvSpPr>
          <p:nvPr>
            <p:ph type="sldNum" sz="quarter" idx="5"/>
          </p:nvPr>
        </p:nvSpPr>
        <p:spPr/>
        <p:txBody>
          <a:bodyPr/>
          <a:lstStyle/>
          <a:p>
            <a:fld id="{54995D65-F9D0-489D-BCF8-B935B2E6D2F8}" type="slidenum">
              <a:rPr lang="en-US" smtClean="0"/>
              <a:pPr/>
              <a:t>26</a:t>
            </a:fld>
            <a:endParaRPr lang="en-US"/>
          </a:p>
        </p:txBody>
      </p:sp>
    </p:spTree>
    <p:extLst>
      <p:ext uri="{BB962C8B-B14F-4D97-AF65-F5344CB8AC3E}">
        <p14:creationId xmlns:p14="http://schemas.microsoft.com/office/powerpoint/2010/main" val="4123190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That way, no unauthorized SQL statements can be injected into the database via vulnerabilities in data entry forms.</a:t>
            </a:r>
          </a:p>
        </p:txBody>
      </p:sp>
      <p:sp>
        <p:nvSpPr>
          <p:cNvPr id="4" name="Slide Number Placeholder 3"/>
          <p:cNvSpPr>
            <a:spLocks noGrp="1"/>
          </p:cNvSpPr>
          <p:nvPr>
            <p:ph type="sldNum" sz="quarter" idx="5"/>
          </p:nvPr>
        </p:nvSpPr>
        <p:spPr/>
        <p:txBody>
          <a:bodyPr/>
          <a:lstStyle/>
          <a:p>
            <a:fld id="{54995D65-F9D0-489D-BCF8-B935B2E6D2F8}" type="slidenum">
              <a:rPr lang="en-US" smtClean="0"/>
              <a:pPr/>
              <a:t>27</a:t>
            </a:fld>
            <a:endParaRPr lang="en-US"/>
          </a:p>
        </p:txBody>
      </p:sp>
    </p:spTree>
    <p:extLst>
      <p:ext uri="{BB962C8B-B14F-4D97-AF65-F5344CB8AC3E}">
        <p14:creationId xmlns:p14="http://schemas.microsoft.com/office/powerpoint/2010/main" val="1271905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&lt;read slide first, then notes&gt;</a:t>
            </a:r>
          </a:p>
          <a:p>
            <a:r>
              <a:rPr lang="en-US" sz="2800" dirty="0"/>
              <a:t>(This is helpful!)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GRANT SELECT ON VIEW is all you’d need, instead of granting access to the underlying tables. In this way you can provide a horizontal or vertically partitioned view of data, excluding certain secure columns for example, or rows. This is a way to essentially perform row-level security. However, it’s not the only way.</a:t>
            </a:r>
          </a:p>
        </p:txBody>
      </p:sp>
      <p:sp>
        <p:nvSpPr>
          <p:cNvPr id="4" name="Slide Number Placeholder 3"/>
          <p:cNvSpPr>
            <a:spLocks noGrp="1"/>
          </p:cNvSpPr>
          <p:nvPr>
            <p:ph type="sldNum" sz="quarter" idx="5"/>
          </p:nvPr>
        </p:nvSpPr>
        <p:spPr/>
        <p:txBody>
          <a:bodyPr/>
          <a:lstStyle/>
          <a:p>
            <a:fld id="{54995D65-F9D0-489D-BCF8-B935B2E6D2F8}" type="slidenum">
              <a:rPr lang="en-US" smtClean="0"/>
              <a:pPr/>
              <a:t>28</a:t>
            </a:fld>
            <a:endParaRPr lang="en-US"/>
          </a:p>
        </p:txBody>
      </p:sp>
    </p:spTree>
    <p:extLst>
      <p:ext uri="{BB962C8B-B14F-4D97-AF65-F5344CB8AC3E}">
        <p14:creationId xmlns:p14="http://schemas.microsoft.com/office/powerpoint/2010/main" val="3062426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&lt;read notes&gt;</a:t>
            </a:r>
          </a:p>
          <a:p>
            <a:r>
              <a:rPr lang="en-US" sz="2800" dirty="0"/>
              <a:t>This is a feature across all platforms, Azure SQL Database,</a:t>
            </a:r>
            <a:r>
              <a:rPr lang="en-US" sz="1800" b="0" i="0" kern="1200" dirty="0">
                <a:solidFill>
                  <a:schemeClr val="tx1"/>
                </a:solidFill>
                <a:effectLst/>
                <a:latin typeface="+mn-lt"/>
                <a:ea typeface="+mn-ea"/>
                <a:cs typeface="+mn-cs"/>
              </a:rPr>
              <a:t> </a:t>
            </a:r>
            <a:r>
              <a:rPr lang="en-US" sz="2800" dirty="0"/>
              <a:t>Managed Instance,</a:t>
            </a:r>
            <a:r>
              <a:rPr lang="en-US" sz="1800" b="0" i="0" kern="1200" dirty="0">
                <a:solidFill>
                  <a:schemeClr val="tx1"/>
                </a:solidFill>
                <a:effectLst/>
                <a:latin typeface="+mn-lt"/>
                <a:ea typeface="+mn-ea"/>
                <a:cs typeface="+mn-cs"/>
              </a:rPr>
              <a:t> </a:t>
            </a:r>
            <a:r>
              <a:rPr lang="en-US" sz="2800" dirty="0"/>
              <a:t>Azure Synapse Analytics, as well as SQL Server since SQL 2016. </a:t>
            </a:r>
          </a:p>
          <a:p>
            <a:r>
              <a:rPr lang="en-US" sz="2800" dirty="0"/>
              <a:t>&lt;read slide&gt;</a:t>
            </a:r>
          </a:p>
          <a:p>
            <a:r>
              <a:rPr lang="en-US" sz="2800" dirty="0"/>
              <a:t>This is useful, especially for reporting, but also for environments where databases have a variety of applications developed against them. You may have legacy databases with a mixed security environment of legacy and modern applications, perhaps low-code applications and mobile applications as well, and you want to help developers enforce a single, consistent row-level security policy at the database level. This feature like many others is very well documented with lots of samples on docs.Microsoft.com to help you implement. </a:t>
            </a:r>
          </a:p>
          <a:p>
            <a:r>
              <a:rPr lang="en-US" sz="2800" dirty="0"/>
              <a:t>https://docs.microsoft.com/sql/relational-databases/security/row-level-security</a:t>
            </a:r>
          </a:p>
        </p:txBody>
      </p:sp>
      <p:sp>
        <p:nvSpPr>
          <p:cNvPr id="4" name="Slide Number Placeholder 3"/>
          <p:cNvSpPr>
            <a:spLocks noGrp="1"/>
          </p:cNvSpPr>
          <p:nvPr>
            <p:ph type="sldNum" sz="quarter" idx="5"/>
          </p:nvPr>
        </p:nvSpPr>
        <p:spPr/>
        <p:txBody>
          <a:bodyPr/>
          <a:lstStyle/>
          <a:p>
            <a:fld id="{54995D65-F9D0-489D-BCF8-B935B2E6D2F8}" type="slidenum">
              <a:rPr lang="en-US" smtClean="0"/>
              <a:pPr/>
              <a:t>29</a:t>
            </a:fld>
            <a:endParaRPr lang="en-US"/>
          </a:p>
        </p:txBody>
      </p:sp>
    </p:spTree>
    <p:extLst>
      <p:ext uri="{BB962C8B-B14F-4D97-AF65-F5344CB8AC3E}">
        <p14:creationId xmlns:p14="http://schemas.microsoft.com/office/powerpoint/2010/main" val="3069773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1"/>
            <a:r>
              <a:rPr lang="en-US" sz="3067" dirty="0"/>
              <a:t>Some of the performance issues with UDF’s were addressed in the last two releases of SQL Server.</a:t>
            </a:r>
          </a:p>
          <a:p>
            <a:pPr lvl="1"/>
            <a:r>
              <a:rPr lang="en-US" sz="3067" dirty="0"/>
              <a:t>In SQL 2017 the performance feature Interleaved Execution helped with performance of Table Value Functions.</a:t>
            </a:r>
          </a:p>
          <a:p>
            <a:pPr lvl="1"/>
            <a:r>
              <a:rPr lang="en-US" sz="3067" dirty="0"/>
              <a:t>In SQL 2019 the new scalar function in-lining feature helped reduce the negative performance impact of abused scalar User Defined Functions.</a:t>
            </a:r>
          </a:p>
        </p:txBody>
      </p:sp>
      <p:sp>
        <p:nvSpPr>
          <p:cNvPr id="4" name="Slide Number Placeholder 3"/>
          <p:cNvSpPr>
            <a:spLocks noGrp="1"/>
          </p:cNvSpPr>
          <p:nvPr>
            <p:ph type="sldNum" sz="quarter" idx="5"/>
          </p:nvPr>
        </p:nvSpPr>
        <p:spPr/>
        <p:txBody>
          <a:bodyPr/>
          <a:lstStyle/>
          <a:p>
            <a:fld id="{54995D65-F9D0-489D-BCF8-B935B2E6D2F8}" type="slidenum">
              <a:rPr lang="en-US" smtClean="0"/>
              <a:pPr/>
              <a:t>30</a:t>
            </a:fld>
            <a:endParaRPr lang="en-US"/>
          </a:p>
        </p:txBody>
      </p:sp>
    </p:spTree>
    <p:extLst>
      <p:ext uri="{BB962C8B-B14F-4D97-AF65-F5344CB8AC3E}">
        <p14:creationId xmlns:p14="http://schemas.microsoft.com/office/powerpoint/2010/main" val="591595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1538" y="742950"/>
            <a:ext cx="5067300" cy="2851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a:cs typeface="Calibri"/>
              </a:rPr>
              <a:t>Show in every session to all attendees.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a:cs typeface="Calibri"/>
              </a:rPr>
              <a:t>A reminder about our inclusive meeting framework, please mute now and if you have a question, raise your hand or mention it in Chat.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a:cs typeface="Calibri"/>
              </a:rPr>
              <a:t>INTRODUCE MODERATOR</a:t>
            </a:r>
          </a:p>
        </p:txBody>
      </p:sp>
    </p:spTree>
    <p:extLst>
      <p:ext uri="{BB962C8B-B14F-4D97-AF65-F5344CB8AC3E}">
        <p14:creationId xmlns:p14="http://schemas.microsoft.com/office/powerpoint/2010/main" val="772537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32</a:t>
            </a:fld>
            <a:endParaRPr lang="en-US"/>
          </a:p>
        </p:txBody>
      </p:sp>
    </p:spTree>
    <p:extLst>
      <p:ext uri="{BB962C8B-B14F-4D97-AF65-F5344CB8AC3E}">
        <p14:creationId xmlns:p14="http://schemas.microsoft.com/office/powerpoint/2010/main" val="782960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33</a:t>
            </a:fld>
            <a:endParaRPr lang="en-US"/>
          </a:p>
        </p:txBody>
      </p:sp>
    </p:spTree>
    <p:extLst>
      <p:ext uri="{BB962C8B-B14F-4D97-AF65-F5344CB8AC3E}">
        <p14:creationId xmlns:p14="http://schemas.microsoft.com/office/powerpoint/2010/main" val="2776950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1538" y="742950"/>
            <a:ext cx="5067300" cy="2851150"/>
          </a:xfrm>
        </p:spPr>
      </p:sp>
      <p:sp>
        <p:nvSpPr>
          <p:cNvPr id="3" name="Notes Placeholder 2"/>
          <p:cNvSpPr>
            <a:spLocks noGrp="1"/>
          </p:cNvSpPr>
          <p:nvPr>
            <p:ph type="body" idx="1"/>
          </p:nvPr>
        </p:nvSpPr>
        <p:spPr/>
        <p:txBody>
          <a:bodyPr/>
          <a:lstStyle/>
          <a:p>
            <a:endParaRPr lang="en-US">
              <a:latin typeface="Calibri"/>
              <a:cs typeface="Calibri"/>
            </a:endParaRPr>
          </a:p>
        </p:txBody>
      </p:sp>
    </p:spTree>
    <p:extLst>
      <p:ext uri="{BB962C8B-B14F-4D97-AF65-F5344CB8AC3E}">
        <p14:creationId xmlns:p14="http://schemas.microsoft.com/office/powerpoint/2010/main" val="2697522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35</a:t>
            </a:fld>
            <a:endParaRPr lang="en-US"/>
          </a:p>
        </p:txBody>
      </p:sp>
    </p:spTree>
    <p:extLst>
      <p:ext uri="{BB962C8B-B14F-4D97-AF65-F5344CB8AC3E}">
        <p14:creationId xmlns:p14="http://schemas.microsoft.com/office/powerpoint/2010/main" val="940755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Today we’re going to cover a lot of important foundational material about security, accounts, authentication. For folks new to Microsoft SQL Server security design and administration, this will be a great foundation for your learning. I think there is content in here to interest everyone at different levels of experience with SQL Server. So I’m going to start basic, and build quickly from there, focusing my content on what we in DevRel could take away when we’re building </a:t>
            </a:r>
            <a:r>
              <a:rPr lang="en-US" b="1" dirty="0"/>
              <a:t>demos </a:t>
            </a:r>
            <a:r>
              <a:rPr lang="en-US" dirty="0"/>
              <a:t>and </a:t>
            </a:r>
            <a:r>
              <a:rPr lang="en-US" b="1" dirty="0"/>
              <a:t>tutorials</a:t>
            </a:r>
            <a:r>
              <a:rPr lang="en-US" dirty="0"/>
              <a:t>, so we can demonstrate exemplary security. Too often I find our own labs and walkthroughs scripting out shortcuts in security that end up in customer’s production systems.</a:t>
            </a:r>
          </a:p>
          <a:p>
            <a:endParaRPr lang="en-US" dirty="0"/>
          </a:p>
          <a:p>
            <a:r>
              <a:rPr lang="en-US" dirty="0"/>
              <a:t>I’m going to focus mostly on SQL Server and the SQL Server platforms in Azure today, I’m not going to talk about </a:t>
            </a:r>
            <a:r>
              <a:rPr lang="en-US" dirty="0" err="1"/>
              <a:t>CosmosDB</a:t>
            </a:r>
            <a:r>
              <a:rPr lang="en-US" dirty="0"/>
              <a:t> so much because that’s not where I lived in my past life as a SQL Server consultant and MVP or in my current role on the SQL Docs team.</a:t>
            </a:r>
          </a:p>
          <a:p>
            <a:endParaRPr lang="en-US" dirty="0"/>
          </a:p>
          <a:p>
            <a:r>
              <a:rPr lang="en-US" dirty="0"/>
              <a:t>Let’s get started!</a:t>
            </a:r>
          </a:p>
        </p:txBody>
      </p:sp>
      <p:sp>
        <p:nvSpPr>
          <p:cNvPr id="4" name="Slide Number Placeholder 3"/>
          <p:cNvSpPr>
            <a:spLocks noGrp="1"/>
          </p:cNvSpPr>
          <p:nvPr>
            <p:ph type="sldNum" sz="quarter" idx="5"/>
          </p:nvPr>
        </p:nvSpPr>
        <p:spPr/>
        <p:txBody>
          <a:bodyPr/>
          <a:lstStyle/>
          <a:p>
            <a:fld id="{54995D65-F9D0-489D-BCF8-B935B2E6D2F8}" type="slidenum">
              <a:rPr lang="en-US" smtClean="0"/>
              <a:pPr/>
              <a:t>4</a:t>
            </a:fld>
            <a:endParaRPr lang="en-US"/>
          </a:p>
        </p:txBody>
      </p:sp>
    </p:spTree>
    <p:extLst>
      <p:ext uri="{BB962C8B-B14F-4D97-AF65-F5344CB8AC3E}">
        <p14:creationId xmlns:p14="http://schemas.microsoft.com/office/powerpoint/2010/main" val="843818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this is a common grammar issue in the English language, the difference between principal, P-A-L and principle, P-L-E. </a:t>
            </a:r>
          </a:p>
          <a:p>
            <a:r>
              <a:rPr lang="en-US" dirty="0"/>
              <a:t>Both can be a noun, but PAL describes a person, a person who could be your “pal”. A principle PLE is an inanimate thing, like guiding principles, or being principled, a way to describe someone who follows a moral or ethical code. </a:t>
            </a:r>
          </a:p>
          <a:p>
            <a:endParaRPr lang="en-US" dirty="0"/>
          </a:p>
          <a:p>
            <a:r>
              <a:rPr lang="en-US" dirty="0"/>
              <a:t>So today, we’re really talking about both today. Principals, PAL, are also what SQL Server calls security objects in the database. Principles, PLE, guide how we should design and create </a:t>
            </a:r>
            <a:r>
              <a:rPr lang="en-US" dirty="0" err="1"/>
              <a:t>securables</a:t>
            </a:r>
            <a:r>
              <a:rPr lang="en-US" dirty="0"/>
              <a:t> in our servers and database. </a:t>
            </a:r>
          </a:p>
        </p:txBody>
      </p:sp>
      <p:sp>
        <p:nvSpPr>
          <p:cNvPr id="4" name="Slide Number Placeholder 3"/>
          <p:cNvSpPr>
            <a:spLocks noGrp="1"/>
          </p:cNvSpPr>
          <p:nvPr>
            <p:ph type="sldNum" sz="quarter" idx="5"/>
          </p:nvPr>
        </p:nvSpPr>
        <p:spPr/>
        <p:txBody>
          <a:bodyPr/>
          <a:lstStyle/>
          <a:p>
            <a:fld id="{54995D65-F9D0-489D-BCF8-B935B2E6D2F8}" type="slidenum">
              <a:rPr lang="en-US" smtClean="0"/>
              <a:pPr/>
              <a:t>6</a:t>
            </a:fld>
            <a:endParaRPr lang="en-US"/>
          </a:p>
        </p:txBody>
      </p:sp>
    </p:spTree>
    <p:extLst>
      <p:ext uri="{BB962C8B-B14F-4D97-AF65-F5344CB8AC3E}">
        <p14:creationId xmlns:p14="http://schemas.microsoft.com/office/powerpoint/2010/main" val="3032378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My title at my last consulting company was Principal Consultant, so this past Principal is going to share with you his Security Principles. </a:t>
            </a:r>
          </a:p>
          <a:p>
            <a:r>
              <a:rPr lang="en-US" dirty="0"/>
              <a:t>And for this audience, I’m talking about the principles we principals demonstrate in our sample code, in our walkthroughs and guides, in our labs and sample code. </a:t>
            </a:r>
          </a:p>
        </p:txBody>
      </p:sp>
      <p:sp>
        <p:nvSpPr>
          <p:cNvPr id="4" name="Slide Number Placeholder 3"/>
          <p:cNvSpPr>
            <a:spLocks noGrp="1"/>
          </p:cNvSpPr>
          <p:nvPr>
            <p:ph type="sldNum" sz="quarter" idx="5"/>
          </p:nvPr>
        </p:nvSpPr>
        <p:spPr/>
        <p:txBody>
          <a:bodyPr/>
          <a:lstStyle/>
          <a:p>
            <a:fld id="{54995D65-F9D0-489D-BCF8-B935B2E6D2F8}" type="slidenum">
              <a:rPr lang="en-US" smtClean="0"/>
              <a:pPr/>
              <a:t>7</a:t>
            </a:fld>
            <a:endParaRPr lang="en-US"/>
          </a:p>
        </p:txBody>
      </p:sp>
    </p:spTree>
    <p:extLst>
      <p:ext uri="{BB962C8B-B14F-4D97-AF65-F5344CB8AC3E}">
        <p14:creationId xmlns:p14="http://schemas.microsoft.com/office/powerpoint/2010/main" val="604168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over here in a screenshot from Object Explorer in SQL Server Management Studio, the Security folder under database has a subfolder for Users. The Security folder under server has a subfolder for Logins, and I’ve circled a login and a user here that have the same name. </a:t>
            </a:r>
          </a:p>
          <a:p>
            <a:endParaRPr lang="en-US" dirty="0"/>
          </a:p>
          <a:p>
            <a:r>
              <a:rPr lang="en-US" dirty="0"/>
              <a:t>So key takeaway here is that Logins handle authentication. Authentication can be through the trusted external system like Active Directory, or as an alternative, internally to the SQL Server in what’s called SQL Server authentication. SQL Server authentication on the face of it is simpler, contained, but we’ll talk about how that’s actually not advantageous for managing security.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Now, what have I already done wrong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I should create logins for to AD Security Groups, not individuals, not accounts with my name on it.  Insist on it in tutorials, examples, walkthroughs. Whenever possible credentials should be created for groups, not individuals. It’s best to use a security system that already has groups for many other purposes… a system like Active Directory. We could create security groups inside each SQL Server for users inside each SQL Server, but that’s not a scalable solution, is it? </a:t>
            </a:r>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8</a:t>
            </a:fld>
            <a:endParaRPr lang="en-US"/>
          </a:p>
        </p:txBody>
      </p:sp>
    </p:spTree>
    <p:extLst>
      <p:ext uri="{BB962C8B-B14F-4D97-AF65-F5344CB8AC3E}">
        <p14:creationId xmlns:p14="http://schemas.microsoft.com/office/powerpoint/2010/main" val="1357497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lvl="1"/>
            <a:r>
              <a:rPr lang="en-US" sz="2800" dirty="0"/>
              <a:t>&lt;read slide first, after </a:t>
            </a:r>
            <a:r>
              <a:rPr lang="en-US" sz="2800" b="1" dirty="0"/>
              <a:t>too broad</a:t>
            </a:r>
            <a:r>
              <a:rPr lang="en-US" sz="2800" dirty="0"/>
              <a:t>&gt;</a:t>
            </a:r>
            <a:br>
              <a:rPr lang="en-US" sz="2800" dirty="0"/>
            </a:br>
            <a:r>
              <a:rPr lang="en-US" sz="2800" dirty="0"/>
              <a:t>When granting permissions to a role, assign more specific permissions when possible. While you can add a role to the built-in database roles, like </a:t>
            </a:r>
            <a:r>
              <a:rPr lang="en-US" sz="2800" dirty="0" err="1"/>
              <a:t>db_datareader</a:t>
            </a:r>
            <a:r>
              <a:rPr lang="en-US" sz="2800" dirty="0"/>
              <a:t> or </a:t>
            </a:r>
            <a:r>
              <a:rPr lang="en-US" sz="2800" dirty="0" err="1"/>
              <a:t>db_datawriter</a:t>
            </a:r>
            <a:r>
              <a:rPr lang="en-US" sz="2800" dirty="0"/>
              <a:t>, that might be overreach. Your data within a database may not be homogenous in terms of sensitivity/permissions to access. </a:t>
            </a:r>
          </a:p>
          <a:p>
            <a:pPr lvl="1"/>
            <a:r>
              <a:rPr lang="en-US" sz="2800" dirty="0"/>
              <a:t>&lt;click, RBAC&gt;</a:t>
            </a:r>
          </a:p>
          <a:p>
            <a:pPr lvl="1"/>
            <a:r>
              <a:rPr lang="en-US" sz="2800" dirty="0"/>
              <a:t>RBAC or Role Based Access Control is an acronym many in the governance area are familiar with, the idea that nobody gets permissions that are unique to them, they are only granted permissions based on their role, not their individual needs. Role Based Access Control means that creating specific permissions is a meaningful exercise, because it’ll be applied to members of a group. DBAs and developers work together to identify permissions needed per role, and then create custom Server Role and/or Database roles to grant those permissions. </a:t>
            </a:r>
          </a:p>
        </p:txBody>
      </p:sp>
      <p:sp>
        <p:nvSpPr>
          <p:cNvPr id="4" name="Slide Number Placeholder 3"/>
          <p:cNvSpPr>
            <a:spLocks noGrp="1"/>
          </p:cNvSpPr>
          <p:nvPr>
            <p:ph type="sldNum" sz="quarter" idx="5"/>
          </p:nvPr>
        </p:nvSpPr>
        <p:spPr/>
        <p:txBody>
          <a:bodyPr/>
          <a:lstStyle/>
          <a:p>
            <a:fld id="{54995D65-F9D0-489D-BCF8-B935B2E6D2F8}" type="slidenum">
              <a:rPr lang="en-US" smtClean="0"/>
              <a:pPr/>
              <a:t>9</a:t>
            </a:fld>
            <a:endParaRPr lang="en-US"/>
          </a:p>
        </p:txBody>
      </p:sp>
    </p:spTree>
    <p:extLst>
      <p:ext uri="{BB962C8B-B14F-4D97-AF65-F5344CB8AC3E}">
        <p14:creationId xmlns:p14="http://schemas.microsoft.com/office/powerpoint/2010/main" val="678784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a:t>Role-based authentication is best when leveraging Active Directory (Azure or not), using security groups.</a:t>
            </a:r>
          </a:p>
          <a:p>
            <a:endParaRPr lang="en-US" dirty="0"/>
          </a:p>
          <a:p>
            <a:r>
              <a:rPr lang="en-US" dirty="0"/>
              <a:t>SQL Server Authentication can also be role based, but it exists within each SQL instance and is not a centrally managed security system, so it is not a scalable solution. Managing each individual user’s accounts and permissions manually per server is difficult to maintain. In general, we shouldn’t create database level credentials for people, with people’s names on them. And don’t fool yourself by creating admin1, admin2, admin3, for example. Accounts and groups already exist in active directory, let’s leverage it. “</a:t>
            </a:r>
            <a:r>
              <a:rPr lang="en-US" sz="1800" b="0" i="0" kern="1200" dirty="0">
                <a:solidFill>
                  <a:schemeClr val="tx1"/>
                </a:solidFill>
                <a:effectLst/>
                <a:latin typeface="+mn-lt"/>
                <a:ea typeface="+mn-ea"/>
                <a:cs typeface="+mn-cs"/>
              </a:rPr>
              <a:t>With Azure Active Directory authentication, you can centrally manage the identities of database users and other Microsoft services in one central location.”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lot of what we’re talking about throughout this presentation applies to SQL Server, again whether it’s in a SQL Server instance on a VM in Windows or Linux or in Managed Instances, in all S.L.O.’s of Azure SQL DB, or in the SQL Server based nodes and pools of Big Data Clusters and Azure Synapse.</a:t>
            </a:r>
          </a:p>
          <a:p>
            <a:endParaRPr lang="en-US" dirty="0"/>
          </a:p>
          <a:p>
            <a:r>
              <a:rPr lang="en-US" dirty="0"/>
              <a:t>Azure Active Directory is an option in most of the SQL Server platforms on Azure, including the Dedicated SQL pools and Azure Synapse. </a:t>
            </a:r>
            <a:r>
              <a:rPr lang="en-US" sz="1800" b="0" i="0" kern="1200" dirty="0">
                <a:solidFill>
                  <a:schemeClr val="tx1"/>
                </a:solidFill>
                <a:effectLst/>
                <a:latin typeface="+mn-lt"/>
                <a:ea typeface="+mn-ea"/>
                <a:cs typeface="+mn-cs"/>
              </a:rPr>
              <a:t> </a:t>
            </a:r>
            <a:r>
              <a:rPr lang="en-US" dirty="0"/>
              <a:t>Exceptions to this rule include Big Data Clusters, where SQL Authentication is the only option for SQL Server to SQL Server communication inside SQL Server Big Data Clusters, and </a:t>
            </a:r>
            <a:r>
              <a:rPr lang="en-US" sz="1800" b="0" i="0" kern="1200" dirty="0">
                <a:solidFill>
                  <a:schemeClr val="tx1"/>
                </a:solidFill>
                <a:effectLst/>
                <a:latin typeface="+mn-lt"/>
                <a:ea typeface="+mn-ea"/>
                <a:cs typeface="+mn-cs"/>
              </a:rPr>
              <a:t>Azure SQL Edge, currently only supports the built-in </a:t>
            </a:r>
            <a:r>
              <a:rPr lang="en-US" dirty="0"/>
              <a:t>SQL Authentication</a:t>
            </a:r>
            <a:r>
              <a:rPr lang="en-US" sz="1800" b="0" i="0" kern="1200" dirty="0">
                <a:solidFill>
                  <a:schemeClr val="tx1"/>
                </a:solidFill>
                <a:effectLst/>
                <a:latin typeface="+mn-lt"/>
                <a:ea typeface="+mn-ea"/>
                <a:cs typeface="+mn-cs"/>
              </a:rPr>
              <a:t> mechanism.</a:t>
            </a:r>
            <a:endParaRPr lang="en-US" dirty="0"/>
          </a:p>
          <a:p>
            <a:endParaRPr lang="en-US" dirty="0"/>
          </a:p>
          <a:p>
            <a:r>
              <a:rPr lang="en-US" dirty="0"/>
              <a:t>Note here I am not talking about Azure users, groups, and permissions, permissions used to secure who can manage Azure resources. For the most part those permissions are completely different than permissions inside a database, for good reason. Azure architects don’t need direct database access, and database admins and developers don’t need Azure access. </a:t>
            </a:r>
          </a:p>
          <a:p>
            <a:endParaRPr lang="en-US" sz="2800" dirty="0"/>
          </a:p>
          <a:p>
            <a:r>
              <a:rPr lang="en-US" sz="2800" dirty="0"/>
              <a:t>Now, I’m not done singing the praise of using Active Directory authentication, I’ll continue to do that later, but I want to point out one more thing here.</a:t>
            </a:r>
          </a:p>
          <a:p>
            <a:pPr lvl="1"/>
            <a:endParaRPr lang="en-US" sz="2800" dirty="0"/>
          </a:p>
          <a:p>
            <a:pPr lvl="1"/>
            <a:r>
              <a:rPr lang="en-US" sz="4000" dirty="0"/>
              <a:t>https://docs.microsoft.com/en-us/sql/big-data-cluster/concept-security?view=sql-server-ver15#encryption-in-flight-and-other-security-mechanisms</a:t>
            </a: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10</a:t>
            </a:fld>
            <a:endParaRPr lang="en-US"/>
          </a:p>
        </p:txBody>
      </p:sp>
    </p:spTree>
    <p:extLst>
      <p:ext uri="{BB962C8B-B14F-4D97-AF65-F5344CB8AC3E}">
        <p14:creationId xmlns:p14="http://schemas.microsoft.com/office/powerpoint/2010/main" val="3498147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7.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0" y="9906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 name="Slide Number Placeholder 1">
            <a:extLst>
              <a:ext uri="{FF2B5EF4-FFF2-40B4-BE49-F238E27FC236}">
                <a16:creationId xmlns:a16="http://schemas.microsoft.com/office/drawing/2014/main" id="{57B09DD4-1DA6-4594-9F2C-222D8AED8065}"/>
              </a:ext>
            </a:extLst>
          </p:cNvPr>
          <p:cNvSpPr>
            <a:spLocks noGrp="1"/>
          </p:cNvSpPr>
          <p:nvPr>
            <p:ph type="sldNum" sz="quarter" idx="10"/>
          </p:nvPr>
        </p:nvSpPr>
        <p:spPr>
          <a:xfrm>
            <a:off x="8610600" y="6356350"/>
            <a:ext cx="2743200" cy="365125"/>
          </a:xfrm>
          <a:prstGeom prst="rect">
            <a:avLst/>
          </a:prstGeom>
        </p:spPr>
        <p:txBody>
          <a:bodyPr/>
          <a:lstStyle/>
          <a:p>
            <a:fld id="{67BA09B1-6F58-4442-ABA1-77A9763A1D89}" type="slidenum">
              <a:rPr lang="en-US" smtClean="0"/>
              <a:t>‹#›</a:t>
            </a:fld>
            <a:endParaRPr lang="en-US"/>
          </a:p>
        </p:txBody>
      </p:sp>
    </p:spTree>
    <p:extLst>
      <p:ext uri="{BB962C8B-B14F-4D97-AF65-F5344CB8AC3E}">
        <p14:creationId xmlns:p14="http://schemas.microsoft.com/office/powerpoint/2010/main" val="4186986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ssion Title">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CADD7FC5-B23A-7241-8D82-4B88EB0C3621}"/>
              </a:ext>
            </a:extLst>
          </p:cNvPr>
          <p:cNvSpPr>
            <a:spLocks noGrp="1"/>
          </p:cNvSpPr>
          <p:nvPr>
            <p:ph type="body" sz="quarter" idx="12"/>
          </p:nvPr>
        </p:nvSpPr>
        <p:spPr>
          <a:xfrm>
            <a:off x="539482" y="3127818"/>
            <a:ext cx="7462820" cy="520700"/>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Session Subtitle</a:t>
            </a:r>
          </a:p>
        </p:txBody>
      </p:sp>
      <p:sp>
        <p:nvSpPr>
          <p:cNvPr id="13" name="Title 3">
            <a:extLst>
              <a:ext uri="{FF2B5EF4-FFF2-40B4-BE49-F238E27FC236}">
                <a16:creationId xmlns:a16="http://schemas.microsoft.com/office/drawing/2014/main" id="{147ABFAF-6B13-4346-A9DF-697D5ABDE8A2}"/>
              </a:ext>
            </a:extLst>
          </p:cNvPr>
          <p:cNvSpPr>
            <a:spLocks noGrp="1"/>
          </p:cNvSpPr>
          <p:nvPr>
            <p:ph type="title"/>
          </p:nvPr>
        </p:nvSpPr>
        <p:spPr>
          <a:xfrm>
            <a:off x="539482" y="2227954"/>
            <a:ext cx="7462820" cy="818705"/>
          </a:xfrm>
          <a:prstGeom prst="rect">
            <a:avLst/>
          </a:prstGeom>
        </p:spPr>
        <p:txBody>
          <a:bodyPr/>
          <a:lstStyle>
            <a:lvl1pPr>
              <a:defRPr b="1" i="0">
                <a:latin typeface="+mj-lt"/>
                <a:cs typeface="Segoe UI" panose="020B0502040204020203" pitchFamily="34" charset="0"/>
              </a:defRPr>
            </a:lvl1pPr>
          </a:lstStyle>
          <a:p>
            <a:r>
              <a:rPr lang="en-US" dirty="0"/>
              <a:t>Session Title </a:t>
            </a:r>
          </a:p>
        </p:txBody>
      </p:sp>
      <p:pic>
        <p:nvPicPr>
          <p:cNvPr id="10" name="Picture 9">
            <a:extLst>
              <a:ext uri="{FF2B5EF4-FFF2-40B4-BE49-F238E27FC236}">
                <a16:creationId xmlns:a16="http://schemas.microsoft.com/office/drawing/2014/main" id="{8F561371-E61E-1E4B-B46C-9FDD4A45215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773189"/>
            <a:ext cx="1794997" cy="1084811"/>
          </a:xfrm>
          <a:prstGeom prst="rect">
            <a:avLst/>
          </a:prstGeom>
        </p:spPr>
      </p:pic>
      <p:sp>
        <p:nvSpPr>
          <p:cNvPr id="15" name="Text Placeholder 1">
            <a:extLst>
              <a:ext uri="{FF2B5EF4-FFF2-40B4-BE49-F238E27FC236}">
                <a16:creationId xmlns:a16="http://schemas.microsoft.com/office/drawing/2014/main" id="{DBF5A068-3726-8549-BAEF-F77902B6EBB6}"/>
              </a:ext>
            </a:extLst>
          </p:cNvPr>
          <p:cNvSpPr>
            <a:spLocks noGrp="1"/>
          </p:cNvSpPr>
          <p:nvPr>
            <p:ph type="body" sz="quarter" idx="13" hasCustomPrompt="1"/>
          </p:nvPr>
        </p:nvSpPr>
        <p:spPr>
          <a:xfrm>
            <a:off x="539482" y="4099346"/>
            <a:ext cx="5650303" cy="2116121"/>
          </a:xfrm>
          <a:prstGeom prst="rect">
            <a:avLst/>
          </a:prstGeom>
        </p:spPr>
        <p:txBody>
          <a:bodyPr/>
          <a:lstStyle>
            <a:lvl1pPr>
              <a:defRPr>
                <a:solidFill>
                  <a:srgbClr val="C00000"/>
                </a:solidFill>
                <a:latin typeface="Segoe UI Semibold" panose="020B0702040204020203" pitchFamily="34" charset="0"/>
                <a:cs typeface="Segoe UI Semibold" panose="020B0702040204020203" pitchFamily="34" charset="0"/>
              </a:defRPr>
            </a:lvl1pPr>
          </a:lstStyle>
          <a:p>
            <a:r>
              <a:rPr lang="en-US" dirty="0"/>
              <a:t>Name,</a:t>
            </a:r>
          </a:p>
          <a:p>
            <a:r>
              <a:rPr lang="en-US" dirty="0"/>
              <a:t>Pronouns,</a:t>
            </a:r>
          </a:p>
          <a:p>
            <a:r>
              <a:rPr lang="en-US" dirty="0"/>
              <a:t>Title, </a:t>
            </a:r>
          </a:p>
          <a:p>
            <a:r>
              <a:rPr lang="en-US" dirty="0"/>
              <a:t>Company</a:t>
            </a:r>
          </a:p>
        </p:txBody>
      </p:sp>
      <p:sp>
        <p:nvSpPr>
          <p:cNvPr id="2" name="Slide Number Placeholder 1">
            <a:extLst>
              <a:ext uri="{FF2B5EF4-FFF2-40B4-BE49-F238E27FC236}">
                <a16:creationId xmlns:a16="http://schemas.microsoft.com/office/drawing/2014/main" id="{E2EB8A98-0602-4A28-8EAB-A4BB9ED02A8A}"/>
              </a:ext>
            </a:extLst>
          </p:cNvPr>
          <p:cNvSpPr>
            <a:spLocks noGrp="1"/>
          </p:cNvSpPr>
          <p:nvPr>
            <p:ph type="sldNum" sz="quarter" idx="14"/>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087226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details go here: 24pt Segoe, max of two biography points</a:t>
            </a:r>
          </a:p>
        </p:txBody>
      </p:sp>
      <p:cxnSp>
        <p:nvCxnSpPr>
          <p:cNvPr id="26" name="Straight Connector 25">
            <a:extLst>
              <a:ext uri="{FF2B5EF4-FFF2-40B4-BE49-F238E27FC236}">
                <a16:creationId xmlns:a16="http://schemas.microsoft.com/office/drawing/2014/main" id="{790F3606-28E1-7E4D-B662-560F6E7E2C32}"/>
              </a:ext>
            </a:extLst>
          </p:cNvPr>
          <p:cNvCxnSpPr>
            <a:cxnSpLocks/>
          </p:cNvCxnSpPr>
          <p:nvPr userDrawn="1"/>
        </p:nvCxnSpPr>
        <p:spPr>
          <a:xfrm flipH="1">
            <a:off x="7169434" y="3429000"/>
            <a:ext cx="4335109"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
        <p:nvSpPr>
          <p:cNvPr id="2" name="Slide Number Placeholder 1">
            <a:extLst>
              <a:ext uri="{FF2B5EF4-FFF2-40B4-BE49-F238E27FC236}">
                <a16:creationId xmlns:a16="http://schemas.microsoft.com/office/drawing/2014/main" id="{300D812F-21FF-4741-A96F-E1B636622E75}"/>
              </a:ext>
            </a:extLst>
          </p:cNvPr>
          <p:cNvSpPr>
            <a:spLocks noGrp="1"/>
          </p:cNvSpPr>
          <p:nvPr>
            <p:ph type="sldNum" sz="quarter" idx="18"/>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406030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ssion Evalua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6" name="Rectangle 5">
            <a:extLst>
              <a:ext uri="{FF2B5EF4-FFF2-40B4-BE49-F238E27FC236}">
                <a16:creationId xmlns:a16="http://schemas.microsoft.com/office/drawing/2014/main" id="{D5726EC7-D5EE-4C3F-9C1A-B09604787243}"/>
              </a:ext>
            </a:extLst>
          </p:cNvPr>
          <p:cNvSpPr/>
          <p:nvPr userDrawn="1"/>
        </p:nvSpPr>
        <p:spPr>
          <a:xfrm>
            <a:off x="164625" y="2508859"/>
            <a:ext cx="3883368" cy="2062103"/>
          </a:xfrm>
          <a:prstGeom prst="rect">
            <a:avLst/>
          </a:prstGeom>
        </p:spPr>
        <p:txBody>
          <a:bodyPr wrap="square">
            <a:spAutoFit/>
          </a:bodyPr>
          <a:lstStyle/>
          <a:p>
            <a:r>
              <a:rPr lang="en-US" sz="3200" b="0" dirty="0">
                <a:solidFill>
                  <a:srgbClr val="C00000"/>
                </a:solidFill>
              </a:rPr>
              <a:t>Submit before </a:t>
            </a:r>
          </a:p>
          <a:p>
            <a:r>
              <a:rPr lang="en-US" sz="3200" b="0" dirty="0">
                <a:solidFill>
                  <a:srgbClr val="C00000"/>
                </a:solidFill>
              </a:rPr>
              <a:t>Friday, Nov. 20</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at 5pm EST to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win prizes</a:t>
            </a:r>
          </a:p>
        </p:txBody>
      </p:sp>
      <p:sp>
        <p:nvSpPr>
          <p:cNvPr id="2" name="TextBox 1">
            <a:extLst>
              <a:ext uri="{FF2B5EF4-FFF2-40B4-BE49-F238E27FC236}">
                <a16:creationId xmlns:a16="http://schemas.microsoft.com/office/drawing/2014/main" id="{43080793-136C-41B3-9B03-6681C75C8A40}"/>
              </a:ext>
            </a:extLst>
          </p:cNvPr>
          <p:cNvSpPr txBox="1"/>
          <p:nvPr userDrawn="1"/>
        </p:nvSpPr>
        <p:spPr>
          <a:xfrm>
            <a:off x="4506180" y="1917927"/>
            <a:ext cx="6942667" cy="2653034"/>
          </a:xfrm>
          <a:prstGeom prst="rect">
            <a:avLst/>
          </a:prstGeom>
          <a:noFill/>
        </p:spPr>
        <p:txBody>
          <a:bodyPr wrap="square" rtlCol="0">
            <a:spAutoFit/>
          </a:bodyPr>
          <a:lstStyle/>
          <a:p>
            <a:r>
              <a:rPr lang="en-US" sz="3200" dirty="0">
                <a:solidFill>
                  <a:schemeClr val="bg2"/>
                </a:solidFill>
                <a:latin typeface="+mj-lt"/>
              </a:rPr>
              <a:t>Your feedback is important to us! </a:t>
            </a:r>
          </a:p>
          <a:p>
            <a:endParaRPr lang="en-US" sz="3200" dirty="0">
              <a:solidFill>
                <a:schemeClr val="bg2"/>
              </a:solidFill>
              <a:latin typeface="+mj-lt"/>
            </a:endParaRPr>
          </a:p>
          <a:p>
            <a:pPr marL="0" marR="0" lvl="0" indent="0" algn="l" defTabSz="1219170" rtl="0" eaLnBrk="1" fontAlgn="auto" latinLnBrk="0" hangingPunct="1">
              <a:lnSpc>
                <a:spcPct val="100000"/>
              </a:lnSpc>
              <a:spcBef>
                <a:spcPct val="20000"/>
              </a:spcBef>
              <a:spcAft>
                <a:spcPts val="0"/>
              </a:spcAft>
              <a:buClr>
                <a:schemeClr val="accent3"/>
              </a:buClr>
              <a:buSzTx/>
              <a:buFont typeface="Arial" panose="020B0604020202020204" pitchFamily="34" charset="0"/>
              <a:buNone/>
              <a:tabLst/>
              <a:defRPr/>
            </a:pPr>
            <a:r>
              <a:rPr lang="en-US" sz="3200" dirty="0">
                <a:solidFill>
                  <a:schemeClr val="bg2"/>
                </a:solidFill>
                <a:latin typeface="+mj-lt"/>
              </a:rPr>
              <a:t>Please visit the “</a:t>
            </a:r>
            <a:r>
              <a:rPr lang="en-US" sz="3200" b="1" u="sng" dirty="0">
                <a:solidFill>
                  <a:schemeClr val="bg2"/>
                </a:solidFill>
                <a:latin typeface="+mj-lt"/>
              </a:rPr>
              <a:t>Session Evaluation</a:t>
            </a:r>
            <a:r>
              <a:rPr lang="en-US" sz="3200" dirty="0">
                <a:solidFill>
                  <a:schemeClr val="bg2"/>
                </a:solidFill>
                <a:latin typeface="+mj-lt"/>
              </a:rPr>
              <a:t>” link in the left hand side navigation bar to rate this session. </a:t>
            </a:r>
          </a:p>
        </p:txBody>
      </p:sp>
      <p:sp>
        <p:nvSpPr>
          <p:cNvPr id="4" name="TextBox 3">
            <a:extLst>
              <a:ext uri="{FF2B5EF4-FFF2-40B4-BE49-F238E27FC236}">
                <a16:creationId xmlns:a16="http://schemas.microsoft.com/office/drawing/2014/main" id="{78E23456-F3B7-4BD9-8F99-F0DC41A89F75}"/>
              </a:ext>
            </a:extLst>
          </p:cNvPr>
          <p:cNvSpPr txBox="1"/>
          <p:nvPr userDrawn="1"/>
        </p:nvSpPr>
        <p:spPr>
          <a:xfrm>
            <a:off x="164626" y="454211"/>
            <a:ext cx="3554116" cy="1569660"/>
          </a:xfrm>
          <a:prstGeom prst="rect">
            <a:avLst/>
          </a:prstGeom>
          <a:noFill/>
        </p:spPr>
        <p:txBody>
          <a:bodyPr wrap="square" rtlCol="0">
            <a:spAutoFit/>
          </a:bodyPr>
          <a:lstStyle/>
          <a:p>
            <a:r>
              <a:rPr lang="en-CA" sz="4800" b="1" dirty="0">
                <a:latin typeface="+mj-lt"/>
                <a:cs typeface="Segoe UI Semibold" panose="020B0702040204020203" pitchFamily="34" charset="0"/>
              </a:rPr>
              <a:t>Session Evaluation</a:t>
            </a:r>
          </a:p>
        </p:txBody>
      </p:sp>
      <p:sp>
        <p:nvSpPr>
          <p:cNvPr id="3" name="Slide Number Placeholder 2">
            <a:extLst>
              <a:ext uri="{FF2B5EF4-FFF2-40B4-BE49-F238E27FC236}">
                <a16:creationId xmlns:a16="http://schemas.microsoft.com/office/drawing/2014/main" id="{4B8F0A9B-47AD-4A57-BC0E-CD847B12A7A4}"/>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835440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23" name="Picture 22">
            <a:extLst>
              <a:ext uri="{FF2B5EF4-FFF2-40B4-BE49-F238E27FC236}">
                <a16:creationId xmlns:a16="http://schemas.microsoft.com/office/drawing/2014/main" id="{6E8342C2-0D0B-1D46-ACC8-AD0594D2A609}"/>
              </a:ext>
            </a:extLst>
          </p:cNvPr>
          <p:cNvPicPr>
            <a:picLocks noChangeAspect="1"/>
          </p:cNvPicPr>
          <p:nvPr userDrawn="1"/>
        </p:nvPicPr>
        <p:blipFill>
          <a:blip r:embed="rId2"/>
          <a:stretch>
            <a:fillRect/>
          </a:stretch>
        </p:blipFill>
        <p:spPr>
          <a:xfrm>
            <a:off x="5942407" y="4197352"/>
            <a:ext cx="457200" cy="457200"/>
          </a:xfrm>
          <a:prstGeom prst="rect">
            <a:avLst/>
          </a:prstGeom>
        </p:spPr>
      </p:pic>
      <p:pic>
        <p:nvPicPr>
          <p:cNvPr id="25" name="Picture 24">
            <a:extLst>
              <a:ext uri="{FF2B5EF4-FFF2-40B4-BE49-F238E27FC236}">
                <a16:creationId xmlns:a16="http://schemas.microsoft.com/office/drawing/2014/main" id="{BE7D530F-E1F6-594A-BE8D-C951E3455640}"/>
              </a:ext>
            </a:extLst>
          </p:cNvPr>
          <p:cNvPicPr>
            <a:picLocks noChangeAspect="1"/>
          </p:cNvPicPr>
          <p:nvPr userDrawn="1"/>
        </p:nvPicPr>
        <p:blipFill>
          <a:blip r:embed="rId3"/>
          <a:stretch>
            <a:fillRect/>
          </a:stretch>
        </p:blipFill>
        <p:spPr>
          <a:xfrm>
            <a:off x="5942407" y="4834961"/>
            <a:ext cx="457200" cy="457200"/>
          </a:xfrm>
          <a:prstGeom prst="rect">
            <a:avLst/>
          </a:prstGeom>
        </p:spPr>
      </p:pic>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
        <p:nvSpPr>
          <p:cNvPr id="2" name="Slide Number Placeholder 1">
            <a:extLst>
              <a:ext uri="{FF2B5EF4-FFF2-40B4-BE49-F238E27FC236}">
                <a16:creationId xmlns:a16="http://schemas.microsoft.com/office/drawing/2014/main" id="{F99B76E8-46C6-4E3D-9C7E-0D26CA7EE11A}"/>
              </a:ext>
            </a:extLst>
          </p:cNvPr>
          <p:cNvSpPr>
            <a:spLocks noGrp="1"/>
          </p:cNvSpPr>
          <p:nvPr>
            <p:ph type="sldNum" sz="quarter" idx="14"/>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5845493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_No Icons">
    <p:spTree>
      <p:nvGrpSpPr>
        <p:cNvPr id="1" name=""/>
        <p:cNvGrpSpPr/>
        <p:nvPr/>
      </p:nvGrpSpPr>
      <p:grpSpPr>
        <a:xfrm>
          <a:off x="0" y="0"/>
          <a:ext cx="0" cy="0"/>
          <a:chOff x="0" y="0"/>
          <a:chExt cx="0" cy="0"/>
        </a:xfrm>
      </p:grpSpPr>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
        <p:nvSpPr>
          <p:cNvPr id="2" name="Slide Number Placeholder 1">
            <a:extLst>
              <a:ext uri="{FF2B5EF4-FFF2-40B4-BE49-F238E27FC236}">
                <a16:creationId xmlns:a16="http://schemas.microsoft.com/office/drawing/2014/main" id="{B99D3601-D834-4065-9743-CD29586E1C35}"/>
              </a:ext>
            </a:extLst>
          </p:cNvPr>
          <p:cNvSpPr>
            <a:spLocks noGrp="1"/>
          </p:cNvSpPr>
          <p:nvPr>
            <p:ph type="sldNum" sz="quarter" idx="14"/>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081535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let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3F2B625-0B7F-D94D-A830-9A857D6936FE}"/>
              </a:ext>
            </a:extLst>
          </p:cNvPr>
          <p:cNvSpPr>
            <a:spLocks noGrp="1"/>
          </p:cNvSpPr>
          <p:nvPr>
            <p:ph type="title"/>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Palette</a:t>
            </a:r>
          </a:p>
        </p:txBody>
      </p:sp>
      <p:sp>
        <p:nvSpPr>
          <p:cNvPr id="5" name="TextBox 4">
            <a:extLst>
              <a:ext uri="{FF2B5EF4-FFF2-40B4-BE49-F238E27FC236}">
                <a16:creationId xmlns:a16="http://schemas.microsoft.com/office/drawing/2014/main" id="{90DF6998-B6A8-A242-8929-FD3C9507FC9B}"/>
              </a:ext>
            </a:extLst>
          </p:cNvPr>
          <p:cNvSpPr txBox="1"/>
          <p:nvPr userDrawn="1"/>
        </p:nvSpPr>
        <p:spPr>
          <a:xfrm>
            <a:off x="444413" y="1523355"/>
            <a:ext cx="3087320" cy="584775"/>
          </a:xfrm>
          <a:prstGeom prst="rect">
            <a:avLst/>
          </a:prstGeom>
          <a:noFill/>
        </p:spPr>
        <p:txBody>
          <a:bodyPr wrap="none" rtlCol="0">
            <a:spAutoFit/>
          </a:bodyPr>
          <a:lstStyle/>
          <a:p>
            <a:pPr>
              <a:defRPr/>
            </a:pPr>
            <a:r>
              <a:rPr lang="en-US" sz="3200" b="0" spc="27" dirty="0">
                <a:latin typeface="Segoe UI Semibold" panose="020B0502040204020203" pitchFamily="34" charset="0"/>
                <a:cs typeface="Segoe UI Semibold" panose="020B0502040204020203" pitchFamily="34" charset="0"/>
              </a:rPr>
              <a:t>Primary Palette</a:t>
            </a:r>
          </a:p>
        </p:txBody>
      </p:sp>
      <p:sp>
        <p:nvSpPr>
          <p:cNvPr id="6" name="Teardrop 5">
            <a:extLst>
              <a:ext uri="{FF2B5EF4-FFF2-40B4-BE49-F238E27FC236}">
                <a16:creationId xmlns:a16="http://schemas.microsoft.com/office/drawing/2014/main" id="{682CD56C-3DF5-6B49-96D2-529EDAEFE928}"/>
              </a:ext>
            </a:extLst>
          </p:cNvPr>
          <p:cNvSpPr/>
          <p:nvPr userDrawn="1"/>
        </p:nvSpPr>
        <p:spPr>
          <a:xfrm rot="16200000" flipH="1">
            <a:off x="5453302" y="2384390"/>
            <a:ext cx="1229351" cy="1229351"/>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Teardrop 6">
            <a:extLst>
              <a:ext uri="{FF2B5EF4-FFF2-40B4-BE49-F238E27FC236}">
                <a16:creationId xmlns:a16="http://schemas.microsoft.com/office/drawing/2014/main" id="{C9B21A3A-D9BC-BA4F-AF8E-C094D9A83662}"/>
              </a:ext>
            </a:extLst>
          </p:cNvPr>
          <p:cNvSpPr/>
          <p:nvPr userDrawn="1"/>
        </p:nvSpPr>
        <p:spPr>
          <a:xfrm rot="16200000" flipH="1">
            <a:off x="594917" y="2167185"/>
            <a:ext cx="1446556" cy="1446556"/>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8" name="Teardrop 7">
            <a:extLst>
              <a:ext uri="{FF2B5EF4-FFF2-40B4-BE49-F238E27FC236}">
                <a16:creationId xmlns:a16="http://schemas.microsoft.com/office/drawing/2014/main" id="{1E698972-4957-E148-8F42-2E4D223894DA}"/>
              </a:ext>
            </a:extLst>
          </p:cNvPr>
          <p:cNvSpPr/>
          <p:nvPr userDrawn="1"/>
        </p:nvSpPr>
        <p:spPr>
          <a:xfrm rot="16200000" flipH="1">
            <a:off x="2280431" y="2167185"/>
            <a:ext cx="1446556" cy="1446556"/>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eardrop 9">
            <a:extLst>
              <a:ext uri="{FF2B5EF4-FFF2-40B4-BE49-F238E27FC236}">
                <a16:creationId xmlns:a16="http://schemas.microsoft.com/office/drawing/2014/main" id="{8AA6C42B-7E12-1247-96D2-844D65480E25}"/>
              </a:ext>
            </a:extLst>
          </p:cNvPr>
          <p:cNvSpPr/>
          <p:nvPr userDrawn="1"/>
        </p:nvSpPr>
        <p:spPr>
          <a:xfrm rot="16200000" flipH="1">
            <a:off x="3978494" y="2384390"/>
            <a:ext cx="1229351" cy="1229351"/>
          </a:xfrm>
          <a:prstGeom prst="teardrop">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extBox 10">
            <a:extLst>
              <a:ext uri="{FF2B5EF4-FFF2-40B4-BE49-F238E27FC236}">
                <a16:creationId xmlns:a16="http://schemas.microsoft.com/office/drawing/2014/main" id="{83A8D2F8-402B-B54F-9788-E6D365F30985}"/>
              </a:ext>
            </a:extLst>
          </p:cNvPr>
          <p:cNvSpPr txBox="1"/>
          <p:nvPr userDrawn="1"/>
        </p:nvSpPr>
        <p:spPr>
          <a:xfrm>
            <a:off x="517959" y="4062415"/>
            <a:ext cx="6393866" cy="584775"/>
          </a:xfrm>
          <a:prstGeom prst="rect">
            <a:avLst/>
          </a:prstGeom>
          <a:noFill/>
        </p:spPr>
        <p:txBody>
          <a:bodyPr wrap="none" rtlCol="0">
            <a:spAutoFit/>
          </a:bodyPr>
          <a:lstStyle/>
          <a:p>
            <a:pPr>
              <a:defRPr/>
            </a:pPr>
            <a:r>
              <a:rPr lang="en-US" sz="3200" b="0" i="0" spc="27" dirty="0">
                <a:latin typeface="Segoe UI Semibold" panose="020B0502040204020203" pitchFamily="34" charset="0"/>
                <a:cs typeface="Segoe UI Semibold" panose="020B0502040204020203" pitchFamily="34" charset="0"/>
              </a:rPr>
              <a:t>Secondary Palette: Use Sparingly</a:t>
            </a:r>
          </a:p>
        </p:txBody>
      </p:sp>
      <p:grpSp>
        <p:nvGrpSpPr>
          <p:cNvPr id="12" name="Group 11">
            <a:extLst>
              <a:ext uri="{FF2B5EF4-FFF2-40B4-BE49-F238E27FC236}">
                <a16:creationId xmlns:a16="http://schemas.microsoft.com/office/drawing/2014/main" id="{0E661015-B062-CF40-A6F1-07F06EA2301E}"/>
              </a:ext>
            </a:extLst>
          </p:cNvPr>
          <p:cNvGrpSpPr/>
          <p:nvPr userDrawn="1"/>
        </p:nvGrpSpPr>
        <p:grpSpPr>
          <a:xfrm>
            <a:off x="604111" y="4690273"/>
            <a:ext cx="3063404" cy="648019"/>
            <a:chOff x="527608" y="3764814"/>
            <a:chExt cx="2943430" cy="622640"/>
          </a:xfrm>
        </p:grpSpPr>
        <p:sp>
          <p:nvSpPr>
            <p:cNvPr id="13" name="Teardrop 12">
              <a:extLst>
                <a:ext uri="{FF2B5EF4-FFF2-40B4-BE49-F238E27FC236}">
                  <a16:creationId xmlns:a16="http://schemas.microsoft.com/office/drawing/2014/main" id="{9660C117-5B50-E14A-8042-0B3E40B760AD}"/>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eardrop 13">
              <a:extLst>
                <a:ext uri="{FF2B5EF4-FFF2-40B4-BE49-F238E27FC236}">
                  <a16:creationId xmlns:a16="http://schemas.microsoft.com/office/drawing/2014/main" id="{0BE33F3B-E2EF-D741-89F8-6C65D8115AEF}"/>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eardrop 14">
              <a:extLst>
                <a:ext uri="{FF2B5EF4-FFF2-40B4-BE49-F238E27FC236}">
                  <a16:creationId xmlns:a16="http://schemas.microsoft.com/office/drawing/2014/main" id="{A1ABD2C4-7425-9D46-BE01-AFA07887E43A}"/>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eardrop 15">
              <a:extLst>
                <a:ext uri="{FF2B5EF4-FFF2-40B4-BE49-F238E27FC236}">
                  <a16:creationId xmlns:a16="http://schemas.microsoft.com/office/drawing/2014/main" id="{4A2B5968-93E2-B84E-9932-254B42A43AE4}"/>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pic>
        <p:nvPicPr>
          <p:cNvPr id="2" name="Picture 1">
            <a:extLst>
              <a:ext uri="{FF2B5EF4-FFF2-40B4-BE49-F238E27FC236}">
                <a16:creationId xmlns:a16="http://schemas.microsoft.com/office/drawing/2014/main" id="{1720B90E-C8DB-6745-93B0-929E65FDB57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04899" y="0"/>
            <a:ext cx="2187101" cy="1744133"/>
          </a:xfrm>
          <a:prstGeom prst="rect">
            <a:avLst/>
          </a:prstGeom>
        </p:spPr>
      </p:pic>
      <p:sp>
        <p:nvSpPr>
          <p:cNvPr id="3" name="Slide Number Placeholder 2">
            <a:extLst>
              <a:ext uri="{FF2B5EF4-FFF2-40B4-BE49-F238E27FC236}">
                <a16:creationId xmlns:a16="http://schemas.microsoft.com/office/drawing/2014/main" id="{D95F5F5E-4238-4042-A305-5172C432CFED}"/>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1610238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nt Colours">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3F2B625-0B7F-D94D-A830-9A857D6936FE}"/>
              </a:ext>
            </a:extLst>
          </p:cNvPr>
          <p:cNvSpPr>
            <a:spLocks noGrp="1"/>
          </p:cNvSpPr>
          <p:nvPr>
            <p:ph type="title" hasCustomPrompt="1"/>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Font Colors</a:t>
            </a:r>
          </a:p>
        </p:txBody>
      </p:sp>
      <p:sp>
        <p:nvSpPr>
          <p:cNvPr id="17" name="Rectangle 16">
            <a:extLst>
              <a:ext uri="{FF2B5EF4-FFF2-40B4-BE49-F238E27FC236}">
                <a16:creationId xmlns:a16="http://schemas.microsoft.com/office/drawing/2014/main" id="{6B93784F-AFD5-EA4C-B9D6-7423C38FB5AC}"/>
              </a:ext>
            </a:extLst>
          </p:cNvPr>
          <p:cNvSpPr/>
          <p:nvPr userDrawn="1"/>
        </p:nvSpPr>
        <p:spPr>
          <a:xfrm>
            <a:off x="5013564" y="4548749"/>
            <a:ext cx="4868989" cy="881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 name="Rectangle: Rounded Corners 7">
            <a:extLst>
              <a:ext uri="{FF2B5EF4-FFF2-40B4-BE49-F238E27FC236}">
                <a16:creationId xmlns:a16="http://schemas.microsoft.com/office/drawing/2014/main" id="{045DA20D-E276-6246-B27F-EAFFDA9FD238}"/>
              </a:ext>
            </a:extLst>
          </p:cNvPr>
          <p:cNvSpPr/>
          <p:nvPr userDrawn="1"/>
        </p:nvSpPr>
        <p:spPr>
          <a:xfrm rot="16200000" flipH="1">
            <a:off x="1552221" y="4705839"/>
            <a:ext cx="616643" cy="69098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19" name="Rectangle: Rounded Corners 8">
            <a:extLst>
              <a:ext uri="{FF2B5EF4-FFF2-40B4-BE49-F238E27FC236}">
                <a16:creationId xmlns:a16="http://schemas.microsoft.com/office/drawing/2014/main" id="{0DB13464-1D9B-3740-9913-B3015E22F1C6}"/>
              </a:ext>
            </a:extLst>
          </p:cNvPr>
          <p:cNvSpPr/>
          <p:nvPr userDrawn="1"/>
        </p:nvSpPr>
        <p:spPr>
          <a:xfrm rot="16200000" flipH="1">
            <a:off x="637865" y="4729272"/>
            <a:ext cx="616647" cy="644121"/>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Rectangle: Rounded Corners 9">
            <a:extLst>
              <a:ext uri="{FF2B5EF4-FFF2-40B4-BE49-F238E27FC236}">
                <a16:creationId xmlns:a16="http://schemas.microsoft.com/office/drawing/2014/main" id="{FD4ADA87-E986-3240-9597-0C1824FBFB7A}"/>
              </a:ext>
            </a:extLst>
          </p:cNvPr>
          <p:cNvSpPr/>
          <p:nvPr userDrawn="1"/>
        </p:nvSpPr>
        <p:spPr>
          <a:xfrm rot="16200000" flipH="1">
            <a:off x="2466575" y="4729270"/>
            <a:ext cx="616647" cy="644121"/>
          </a:xfrm>
          <a:prstGeom prst="roundRect">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TextBox 20">
            <a:extLst>
              <a:ext uri="{FF2B5EF4-FFF2-40B4-BE49-F238E27FC236}">
                <a16:creationId xmlns:a16="http://schemas.microsoft.com/office/drawing/2014/main" id="{C424D656-CB4D-7D43-97BD-8976FB52C5E5}"/>
              </a:ext>
            </a:extLst>
          </p:cNvPr>
          <p:cNvSpPr txBox="1"/>
          <p:nvPr userDrawn="1"/>
        </p:nvSpPr>
        <p:spPr>
          <a:xfrm>
            <a:off x="512349" y="1563199"/>
            <a:ext cx="4501215" cy="2554930"/>
          </a:xfrm>
          <a:prstGeom prst="rect">
            <a:avLst/>
          </a:prstGeom>
          <a:noFill/>
        </p:spPr>
        <p:txBody>
          <a:bodyPr wrap="square" rtlCol="0">
            <a:spAutoFit/>
          </a:bodyPr>
          <a:lstStyle/>
          <a:p>
            <a:r>
              <a:rPr lang="en-US" sz="2667" dirty="0"/>
              <a:t>Colors appropriate for text on a white background: </a:t>
            </a:r>
          </a:p>
          <a:p>
            <a:r>
              <a:rPr lang="en-US" sz="2667" dirty="0"/>
              <a:t>Black </a:t>
            </a:r>
            <a:r>
              <a:rPr lang="en-US" sz="2667" dirty="0">
                <a:latin typeface="Arial" panose="020B0604020202020204" pitchFamily="34" charset="0"/>
                <a:cs typeface="Arial" panose="020B0604020202020204" pitchFamily="34" charset="0"/>
              </a:rPr>
              <a:t>(</a:t>
            </a:r>
            <a:r>
              <a:rPr lang="en-US" sz="2667" dirty="0"/>
              <a:t>default</a:t>
            </a:r>
            <a:r>
              <a:rPr lang="en-US" sz="2667" dirty="0">
                <a:latin typeface="Arial" panose="020B0604020202020204" pitchFamily="34" charset="0"/>
                <a:cs typeface="Arial" panose="020B0604020202020204" pitchFamily="34" charset="0"/>
              </a:rPr>
              <a:t>)</a:t>
            </a:r>
          </a:p>
          <a:p>
            <a:r>
              <a:rPr lang="en-US" sz="2667" dirty="0">
                <a:solidFill>
                  <a:schemeClr val="accent2"/>
                </a:solidFill>
              </a:rPr>
              <a:t>Strong red</a:t>
            </a:r>
          </a:p>
          <a:p>
            <a:r>
              <a:rPr lang="en-US" sz="2667" dirty="0">
                <a:solidFill>
                  <a:srgbClr val="00777B"/>
                </a:solidFill>
              </a:rPr>
              <a:t>Dark cyan</a:t>
            </a:r>
          </a:p>
          <a:p>
            <a:r>
              <a:rPr lang="en-US" sz="2667" dirty="0">
                <a:solidFill>
                  <a:srgbClr val="6658A6"/>
                </a:solidFill>
              </a:rPr>
              <a:t>Dark moderate blue</a:t>
            </a:r>
            <a:endParaRPr lang="en-US" sz="2667" dirty="0"/>
          </a:p>
        </p:txBody>
      </p:sp>
      <p:sp>
        <p:nvSpPr>
          <p:cNvPr id="22" name="TextBox 21">
            <a:extLst>
              <a:ext uri="{FF2B5EF4-FFF2-40B4-BE49-F238E27FC236}">
                <a16:creationId xmlns:a16="http://schemas.microsoft.com/office/drawing/2014/main" id="{BD9A1FA3-7968-8445-9FE4-61866D37D9FB}"/>
              </a:ext>
            </a:extLst>
          </p:cNvPr>
          <p:cNvSpPr txBox="1"/>
          <p:nvPr userDrawn="1"/>
        </p:nvSpPr>
        <p:spPr>
          <a:xfrm>
            <a:off x="5013566" y="1614539"/>
            <a:ext cx="4868988" cy="2873031"/>
          </a:xfrm>
          <a:prstGeom prst="rect">
            <a:avLst/>
          </a:prstGeom>
          <a:solidFill>
            <a:schemeClr val="tx1">
              <a:lumMod val="95000"/>
              <a:lumOff val="5000"/>
            </a:schemeClr>
          </a:solidFill>
        </p:spPr>
        <p:txBody>
          <a:bodyPr wrap="square" tIns="0" bIns="0" rtlCol="0">
            <a:spAutoFit/>
          </a:bodyPr>
          <a:lstStyle/>
          <a:p>
            <a:r>
              <a:rPr lang="en-US" sz="2667" dirty="0">
                <a:solidFill>
                  <a:schemeClr val="bg2"/>
                </a:solidFill>
              </a:rPr>
              <a:t>Colors appropriate for text on a black background: </a:t>
            </a:r>
          </a:p>
          <a:p>
            <a:r>
              <a:rPr lang="en-US" sz="2667" dirty="0">
                <a:solidFill>
                  <a:schemeClr val="bg2"/>
                </a:solidFill>
              </a:rPr>
              <a:t>White </a:t>
            </a:r>
            <a:r>
              <a:rPr lang="en-US" sz="2667" dirty="0">
                <a:solidFill>
                  <a:schemeClr val="bg2"/>
                </a:solidFill>
                <a:latin typeface="Arial" panose="020B0604020202020204" pitchFamily="34" charset="0"/>
                <a:cs typeface="Arial" panose="020B0604020202020204" pitchFamily="34" charset="0"/>
              </a:rPr>
              <a:t>(</a:t>
            </a:r>
            <a:r>
              <a:rPr lang="en-US" sz="2667" dirty="0">
                <a:solidFill>
                  <a:schemeClr val="bg2"/>
                </a:solidFill>
              </a:rPr>
              <a:t>default</a:t>
            </a:r>
            <a:r>
              <a:rPr lang="en-US" sz="2667" dirty="0">
                <a:solidFill>
                  <a:schemeClr val="bg2"/>
                </a:solidFill>
                <a:latin typeface="Arial" panose="020B0604020202020204" pitchFamily="34" charset="0"/>
                <a:cs typeface="Arial" panose="020B0604020202020204" pitchFamily="34" charset="0"/>
              </a:rPr>
              <a:t>)</a:t>
            </a:r>
          </a:p>
          <a:p>
            <a:r>
              <a:rPr lang="en-US" sz="2667" dirty="0">
                <a:solidFill>
                  <a:srgbClr val="F0493E"/>
                </a:solidFill>
              </a:rPr>
              <a:t>Bright red</a:t>
            </a:r>
          </a:p>
          <a:p>
            <a:r>
              <a:rPr lang="en-US" sz="2667" dirty="0">
                <a:solidFill>
                  <a:srgbClr val="33C0CD"/>
                </a:solidFill>
              </a:rPr>
              <a:t>Strong cyan</a:t>
            </a:r>
          </a:p>
          <a:p>
            <a:r>
              <a:rPr lang="en-US" sz="2667" dirty="0">
                <a:solidFill>
                  <a:srgbClr val="289E52"/>
                </a:solidFill>
                <a:effectLst/>
                <a:ea typeface="Calibri" panose="020F0502020204030204" pitchFamily="34" charset="0"/>
                <a:cs typeface="Times New Roman" panose="02020603050405020304" pitchFamily="18" charset="0"/>
              </a:rPr>
              <a:t>Dark cyan-lime green</a:t>
            </a:r>
          </a:p>
          <a:p>
            <a:r>
              <a:rPr lang="en-US" sz="2667" dirty="0">
                <a:solidFill>
                  <a:srgbClr val="AFAFAF"/>
                </a:solidFill>
                <a:ea typeface="Calibri" panose="020F0502020204030204" pitchFamily="34" charset="0"/>
                <a:cs typeface="Times New Roman" panose="02020603050405020304" pitchFamily="18" charset="0"/>
              </a:rPr>
              <a:t>Gray</a:t>
            </a:r>
            <a:endParaRPr lang="en-US" sz="2667" dirty="0">
              <a:solidFill>
                <a:srgbClr val="AFAFAF"/>
              </a:solidFill>
            </a:endParaRPr>
          </a:p>
        </p:txBody>
      </p:sp>
      <p:sp>
        <p:nvSpPr>
          <p:cNvPr id="23" name="Rectangle: Rounded Corners 18">
            <a:extLst>
              <a:ext uri="{FF2B5EF4-FFF2-40B4-BE49-F238E27FC236}">
                <a16:creationId xmlns:a16="http://schemas.microsoft.com/office/drawing/2014/main" id="{F865C4F0-ACF9-914F-8B31-18D5E8C106FE}"/>
              </a:ext>
            </a:extLst>
          </p:cNvPr>
          <p:cNvSpPr/>
          <p:nvPr userDrawn="1"/>
        </p:nvSpPr>
        <p:spPr>
          <a:xfrm rot="16200000" flipH="1">
            <a:off x="3357499" y="4729270"/>
            <a:ext cx="616647" cy="644121"/>
          </a:xfrm>
          <a:prstGeom prst="roundRect">
            <a:avLst/>
          </a:prstGeom>
          <a:solidFill>
            <a:srgbClr val="6658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4" name="Rectangle: Rounded Corners 24">
            <a:extLst>
              <a:ext uri="{FF2B5EF4-FFF2-40B4-BE49-F238E27FC236}">
                <a16:creationId xmlns:a16="http://schemas.microsoft.com/office/drawing/2014/main" id="{D8C20F00-FD60-6740-A640-1EFDE8CEDFF5}"/>
              </a:ext>
            </a:extLst>
          </p:cNvPr>
          <p:cNvSpPr/>
          <p:nvPr userDrawn="1"/>
        </p:nvSpPr>
        <p:spPr>
          <a:xfrm rot="16200000" flipH="1">
            <a:off x="6157552" y="4644209"/>
            <a:ext cx="616643" cy="690987"/>
          </a:xfrm>
          <a:prstGeom prst="roundRect">
            <a:avLst/>
          </a:prstGeom>
          <a:solidFill>
            <a:srgbClr val="F049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25" name="Rectangle: Rounded Corners 25">
            <a:extLst>
              <a:ext uri="{FF2B5EF4-FFF2-40B4-BE49-F238E27FC236}">
                <a16:creationId xmlns:a16="http://schemas.microsoft.com/office/drawing/2014/main" id="{93D34415-F7E6-5D47-AD96-D349CF33B1F7}"/>
              </a:ext>
            </a:extLst>
          </p:cNvPr>
          <p:cNvSpPr/>
          <p:nvPr userDrawn="1"/>
        </p:nvSpPr>
        <p:spPr>
          <a:xfrm rot="16200000" flipH="1">
            <a:off x="5241471" y="4667642"/>
            <a:ext cx="616647" cy="644121"/>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Rounded Corners 26">
            <a:extLst>
              <a:ext uri="{FF2B5EF4-FFF2-40B4-BE49-F238E27FC236}">
                <a16:creationId xmlns:a16="http://schemas.microsoft.com/office/drawing/2014/main" id="{184D33CB-8CEE-9D42-81E0-7A857E792F62}"/>
              </a:ext>
            </a:extLst>
          </p:cNvPr>
          <p:cNvSpPr/>
          <p:nvPr userDrawn="1"/>
        </p:nvSpPr>
        <p:spPr>
          <a:xfrm rot="16200000" flipH="1">
            <a:off x="7073630" y="4667641"/>
            <a:ext cx="616647" cy="644121"/>
          </a:xfrm>
          <a:prstGeom prst="roundRect">
            <a:avLst/>
          </a:prstGeom>
          <a:solidFill>
            <a:srgbClr val="33C0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7" name="Rectangle: Rounded Corners 27">
            <a:extLst>
              <a:ext uri="{FF2B5EF4-FFF2-40B4-BE49-F238E27FC236}">
                <a16:creationId xmlns:a16="http://schemas.microsoft.com/office/drawing/2014/main" id="{F55DD413-CC4E-A140-BC13-3B76BE22813B}"/>
              </a:ext>
            </a:extLst>
          </p:cNvPr>
          <p:cNvSpPr/>
          <p:nvPr userDrawn="1"/>
        </p:nvSpPr>
        <p:spPr>
          <a:xfrm rot="16200000" flipH="1">
            <a:off x="7966277" y="4667641"/>
            <a:ext cx="616647" cy="644121"/>
          </a:xfrm>
          <a:prstGeom prst="roundRect">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Rectangle: Rounded Corners 28">
            <a:extLst>
              <a:ext uri="{FF2B5EF4-FFF2-40B4-BE49-F238E27FC236}">
                <a16:creationId xmlns:a16="http://schemas.microsoft.com/office/drawing/2014/main" id="{547FDA27-B2D0-6E40-858B-9950CBD985FC}"/>
              </a:ext>
            </a:extLst>
          </p:cNvPr>
          <p:cNvSpPr/>
          <p:nvPr userDrawn="1"/>
        </p:nvSpPr>
        <p:spPr>
          <a:xfrm rot="16200000" flipH="1">
            <a:off x="8858923" y="4667641"/>
            <a:ext cx="616647" cy="644121"/>
          </a:xfrm>
          <a:prstGeom prst="roundRect">
            <a:avLst/>
          </a:prstGeom>
          <a:solidFill>
            <a:srgbClr val="AFAF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34651BB3-24B8-8341-930F-D9D7E460944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6640" y="0"/>
            <a:ext cx="2165361" cy="1744133"/>
          </a:xfrm>
          <a:prstGeom prst="rect">
            <a:avLst/>
          </a:prstGeom>
        </p:spPr>
      </p:pic>
      <p:sp>
        <p:nvSpPr>
          <p:cNvPr id="3" name="Slide Number Placeholder 2">
            <a:extLst>
              <a:ext uri="{FF2B5EF4-FFF2-40B4-BE49-F238E27FC236}">
                <a16:creationId xmlns:a16="http://schemas.microsoft.com/office/drawing/2014/main" id="{F8DEAFAE-C823-4AE0-959D-AEFD57CE0253}"/>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33040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22" name="Title 4">
            <a:extLst>
              <a:ext uri="{FF2B5EF4-FFF2-40B4-BE49-F238E27FC236}">
                <a16:creationId xmlns:a16="http://schemas.microsoft.com/office/drawing/2014/main" id="{FB01F374-3008-C649-9FC2-D70A56CB3067}"/>
              </a:ext>
            </a:extLst>
          </p:cNvPr>
          <p:cNvSpPr>
            <a:spLocks noGrp="1"/>
          </p:cNvSpPr>
          <p:nvPr>
            <p:ph type="title"/>
          </p:nvPr>
        </p:nvSpPr>
        <p:spPr>
          <a:xfrm>
            <a:off x="416993" y="583915"/>
            <a:ext cx="2841465" cy="1281171"/>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a:t>Agenda</a:t>
            </a:r>
          </a:p>
        </p:txBody>
      </p:sp>
      <p:sp>
        <p:nvSpPr>
          <p:cNvPr id="23" name="Text Placeholder 7">
            <a:extLst>
              <a:ext uri="{FF2B5EF4-FFF2-40B4-BE49-F238E27FC236}">
                <a16:creationId xmlns:a16="http://schemas.microsoft.com/office/drawing/2014/main" id="{614B7989-9169-D146-9357-57B6833B8B7E}"/>
              </a:ext>
            </a:extLst>
          </p:cNvPr>
          <p:cNvSpPr>
            <a:spLocks noGrp="1"/>
          </p:cNvSpPr>
          <p:nvPr>
            <p:ph type="body" sz="quarter" idx="10" hasCustomPrompt="1"/>
          </p:nvPr>
        </p:nvSpPr>
        <p:spPr>
          <a:xfrm>
            <a:off x="4098093" y="953917"/>
            <a:ext cx="7330016" cy="5202767"/>
          </a:xfrm>
          <a:prstGeom prst="rect">
            <a:avLst/>
          </a:prstGeom>
        </p:spPr>
        <p:txBody>
          <a:bodyPr/>
          <a:lstStyle>
            <a:lvl1pPr marL="457189" indent="-457189">
              <a:buFont typeface="Arial" panose="020B0604020202020204" pitchFamily="34" charset="0"/>
              <a:buChar char="•"/>
              <a:defRPr sz="3200">
                <a:solidFill>
                  <a:schemeClr val="bg2"/>
                </a:solidFill>
                <a:latin typeface="Segoe UI Semibold" panose="020B0702040204020203" pitchFamily="34" charset="0"/>
                <a:cs typeface="Segoe UI Semibold" panose="020B0702040204020203" pitchFamily="34" charset="0"/>
              </a:defRPr>
            </a:lvl1pPr>
          </a:lstStyle>
          <a:p>
            <a:r>
              <a:rPr lang="en-US" dirty="0"/>
              <a:t>Agenda item, 24pt Segoe UI regular, lorem ipsum dolor sit </a:t>
            </a:r>
            <a:r>
              <a:rPr lang="en-US" dirty="0" err="1"/>
              <a:t>amet</a:t>
            </a:r>
            <a:endParaRPr lang="en-US" dirty="0"/>
          </a:p>
          <a:p>
            <a:r>
              <a:rPr lang="en-US" dirty="0"/>
              <a:t>Agenda item, 24pt Segoe UI regular, lorem ipsum dolor sit </a:t>
            </a:r>
            <a:r>
              <a:rPr lang="en-US" dirty="0" err="1"/>
              <a:t>amet</a:t>
            </a:r>
            <a:endParaRPr lang="en-US" dirty="0"/>
          </a:p>
          <a:p>
            <a:r>
              <a:rPr lang="en-US" dirty="0"/>
              <a:t>Agenda item, 24pt Segoe UI regular, lorem ipsum dolor sit </a:t>
            </a:r>
            <a:r>
              <a:rPr lang="en-US" dirty="0" err="1"/>
              <a:t>amet</a:t>
            </a:r>
            <a:endParaRPr lang="en-US" dirty="0"/>
          </a:p>
        </p:txBody>
      </p:sp>
      <p:sp>
        <p:nvSpPr>
          <p:cNvPr id="2" name="Slide Number Placeholder 1">
            <a:extLst>
              <a:ext uri="{FF2B5EF4-FFF2-40B4-BE49-F238E27FC236}">
                <a16:creationId xmlns:a16="http://schemas.microsoft.com/office/drawing/2014/main" id="{20C99038-6704-427E-A781-946FE1850299}"/>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50743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2"/>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2DDB95F1-F769-4E3B-AC5A-5F3D1F2C16C2}"/>
              </a:ext>
            </a:extLst>
          </p:cNvPr>
          <p:cNvSpPr>
            <a:spLocks noGrp="1"/>
          </p:cNvSpPr>
          <p:nvPr>
            <p:ph type="body" sz="quarter" idx="10" hasCustomPrompt="1"/>
          </p:nvPr>
        </p:nvSpPr>
        <p:spPr>
          <a:xfrm>
            <a:off x="379201" y="3086400"/>
            <a:ext cx="4646084" cy="2091267"/>
          </a:xfrm>
          <a:prstGeom prst="rect">
            <a:avLst/>
          </a:prstGeom>
        </p:spPr>
        <p:txBody>
          <a:bodyPr/>
          <a:lstStyle>
            <a:lvl1pPr>
              <a:defRPr sz="5333" b="1">
                <a:latin typeface="Segoe UI" panose="020B0502040204020203" pitchFamily="34" charset="0"/>
                <a:cs typeface="Segoe UI" panose="020B0502040204020203" pitchFamily="34" charset="0"/>
              </a:defRPr>
            </a:lvl1pPr>
            <a:lvl2pPr>
              <a:defRPr sz="5333">
                <a:latin typeface="Segoe UI" panose="020B0502040204020203" pitchFamily="34" charset="0"/>
                <a:cs typeface="Segoe UI" panose="020B0502040204020203" pitchFamily="34" charset="0"/>
              </a:defRPr>
            </a:lvl2pPr>
            <a:lvl3pPr>
              <a:defRPr sz="5333">
                <a:latin typeface="Segoe UI" panose="020B0502040204020203" pitchFamily="34" charset="0"/>
                <a:cs typeface="Segoe UI" panose="020B0502040204020203" pitchFamily="34" charset="0"/>
              </a:defRPr>
            </a:lvl3pPr>
            <a:lvl4pPr>
              <a:defRPr sz="5333">
                <a:latin typeface="Segoe UI" panose="020B0502040204020203" pitchFamily="34" charset="0"/>
                <a:cs typeface="Segoe UI" panose="020B0502040204020203" pitchFamily="34" charset="0"/>
              </a:defRPr>
            </a:lvl4pPr>
            <a:lvl5pPr>
              <a:defRPr sz="5333">
                <a:latin typeface="Segoe UI" panose="020B0502040204020203" pitchFamily="34" charset="0"/>
                <a:cs typeface="Segoe UI" panose="020B0502040204020203" pitchFamily="34" charset="0"/>
              </a:defRPr>
            </a:lvl5pPr>
          </a:lstStyle>
          <a:p>
            <a:pPr lvl="0"/>
            <a:r>
              <a:rPr lang="en-US"/>
              <a:t>Section Title Goes Here</a:t>
            </a:r>
            <a:endParaRPr lang="en-CA"/>
          </a:p>
        </p:txBody>
      </p:sp>
      <p:sp>
        <p:nvSpPr>
          <p:cNvPr id="2" name="Slide Number Placeholder 1">
            <a:extLst>
              <a:ext uri="{FF2B5EF4-FFF2-40B4-BE49-F238E27FC236}">
                <a16:creationId xmlns:a16="http://schemas.microsoft.com/office/drawing/2014/main" id="{F7351989-0799-49F8-8C2C-477DC506490B}"/>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1442478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1"/>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492098C5-DC26-41A5-A590-41E5ECA8B0BC}"/>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sp>
        <p:nvSpPr>
          <p:cNvPr id="2" name="Slide Number Placeholder 1">
            <a:extLst>
              <a:ext uri="{FF2B5EF4-FFF2-40B4-BE49-F238E27FC236}">
                <a16:creationId xmlns:a16="http://schemas.microsoft.com/office/drawing/2014/main" id="{4D040355-7B48-477C-827E-04A724BCE99F}"/>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584007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2"/>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
        <p:nvSpPr>
          <p:cNvPr id="2" name="Slide Number Placeholder 1">
            <a:extLst>
              <a:ext uri="{FF2B5EF4-FFF2-40B4-BE49-F238E27FC236}">
                <a16:creationId xmlns:a16="http://schemas.microsoft.com/office/drawing/2014/main" id="{20113ECA-E3A2-4375-B78F-7209F5FB8F7D}"/>
              </a:ext>
            </a:extLst>
          </p:cNvPr>
          <p:cNvSpPr>
            <a:spLocks noGrp="1"/>
          </p:cNvSpPr>
          <p:nvPr>
            <p:ph type="sldNum" sz="quarter" idx="11"/>
          </p:nvPr>
        </p:nvSpPr>
        <p:spPr>
          <a:xfrm>
            <a:off x="8610600" y="6356350"/>
            <a:ext cx="2743200" cy="365125"/>
          </a:xfrm>
          <a:prstGeom prst="rect">
            <a:avLst/>
          </a:prstGeom>
        </p:spPr>
        <p:txBody>
          <a:bodyPr/>
          <a:lstStyle/>
          <a:p>
            <a:fld id="{67BA09B1-6F58-4442-ABA1-77A9763A1D89}" type="slidenum">
              <a:rPr lang="en-US" smtClean="0"/>
              <a:t>‹#›</a:t>
            </a:fld>
            <a:endParaRPr lang="en-US"/>
          </a:p>
        </p:txBody>
      </p:sp>
    </p:spTree>
    <p:extLst>
      <p:ext uri="{BB962C8B-B14F-4D97-AF65-F5344CB8AC3E}">
        <p14:creationId xmlns:p14="http://schemas.microsoft.com/office/powerpoint/2010/main" val="754238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2"/>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
        <p:nvSpPr>
          <p:cNvPr id="7" name="Slide Number Placeholder 6">
            <a:extLst>
              <a:ext uri="{FF2B5EF4-FFF2-40B4-BE49-F238E27FC236}">
                <a16:creationId xmlns:a16="http://schemas.microsoft.com/office/drawing/2014/main" id="{8CD9E801-3E2F-4219-83E7-E7850E6101CA}"/>
              </a:ext>
            </a:extLst>
          </p:cNvPr>
          <p:cNvSpPr>
            <a:spLocks noGrp="1"/>
          </p:cNvSpPr>
          <p:nvPr>
            <p:ph type="sldNum" sz="quarter" idx="12"/>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9767380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a:p>
            <a:endParaRPr lang="en-US"/>
          </a:p>
          <a:p>
            <a:endParaRPr lang="en-US"/>
          </a:p>
          <a:p>
            <a:endParaRPr lang="en-US"/>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
        <p:nvSpPr>
          <p:cNvPr id="3" name="Slide Number Placeholder 2">
            <a:extLst>
              <a:ext uri="{FF2B5EF4-FFF2-40B4-BE49-F238E27FC236}">
                <a16:creationId xmlns:a16="http://schemas.microsoft.com/office/drawing/2014/main" id="{6A21B8EE-3BF0-477A-B5AD-8849D204B028}"/>
              </a:ext>
            </a:extLst>
          </p:cNvPr>
          <p:cNvSpPr>
            <a:spLocks noGrp="1"/>
          </p:cNvSpPr>
          <p:nvPr>
            <p:ph type="sldNum" sz="quarter" idx="23"/>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006269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 2pt">
    <p:spTree>
      <p:nvGrpSpPr>
        <p:cNvPr id="1" name=""/>
        <p:cNvGrpSpPr/>
        <p:nvPr/>
      </p:nvGrpSpPr>
      <p:grpSpPr>
        <a:xfrm>
          <a:off x="0" y="0"/>
          <a:ext cx="0" cy="0"/>
          <a:chOff x="0" y="0"/>
          <a:chExt cx="0" cy="0"/>
        </a:xfrm>
      </p:grpSpPr>
      <p:sp>
        <p:nvSpPr>
          <p:cNvPr id="10" name="Text Placeholder 21">
            <a:extLst>
              <a:ext uri="{FF2B5EF4-FFF2-40B4-BE49-F238E27FC236}">
                <a16:creationId xmlns:a16="http://schemas.microsoft.com/office/drawing/2014/main" id="{989BB4BD-CB4B-7549-BE37-63CCFFE00030}"/>
              </a:ext>
            </a:extLst>
          </p:cNvPr>
          <p:cNvSpPr>
            <a:spLocks noGrp="1"/>
          </p:cNvSpPr>
          <p:nvPr>
            <p:ph type="body" sz="quarter" idx="10" hasCustomPrompt="1"/>
          </p:nvPr>
        </p:nvSpPr>
        <p:spPr>
          <a:xfrm>
            <a:off x="416993" y="2336814"/>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2" name="Text Placeholder 22">
            <a:extLst>
              <a:ext uri="{FF2B5EF4-FFF2-40B4-BE49-F238E27FC236}">
                <a16:creationId xmlns:a16="http://schemas.microsoft.com/office/drawing/2014/main" id="{52FA1E0E-7311-4841-8086-DB3D87E18E28}"/>
              </a:ext>
            </a:extLst>
          </p:cNvPr>
          <p:cNvSpPr>
            <a:spLocks noGrp="1"/>
          </p:cNvSpPr>
          <p:nvPr>
            <p:ph type="body" sz="quarter" idx="24" hasCustomPrompt="1"/>
          </p:nvPr>
        </p:nvSpPr>
        <p:spPr>
          <a:xfrm>
            <a:off x="6277817" y="2336938"/>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3" name="Title 2">
            <a:extLst>
              <a:ext uri="{FF2B5EF4-FFF2-40B4-BE49-F238E27FC236}">
                <a16:creationId xmlns:a16="http://schemas.microsoft.com/office/drawing/2014/main" id="{3AEFCCA9-1C74-F747-83DF-BC860C495225}"/>
              </a:ext>
            </a:extLst>
          </p:cNvPr>
          <p:cNvSpPr>
            <a:spLocks noGrp="1"/>
          </p:cNvSpPr>
          <p:nvPr>
            <p:ph type="title"/>
          </p:nvPr>
        </p:nvSpPr>
        <p:spPr>
          <a:xfrm>
            <a:off x="416993" y="583916"/>
            <a:ext cx="111273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Two points</a:t>
            </a:r>
          </a:p>
        </p:txBody>
      </p:sp>
      <p:sp>
        <p:nvSpPr>
          <p:cNvPr id="14" name="Text Placeholder 23">
            <a:extLst>
              <a:ext uri="{FF2B5EF4-FFF2-40B4-BE49-F238E27FC236}">
                <a16:creationId xmlns:a16="http://schemas.microsoft.com/office/drawing/2014/main" id="{E13E85ED-ED26-3B4E-8688-52A24892407C}"/>
              </a:ext>
            </a:extLst>
          </p:cNvPr>
          <p:cNvSpPr>
            <a:spLocks noGrp="1"/>
          </p:cNvSpPr>
          <p:nvPr>
            <p:ph type="body" sz="quarter" idx="26"/>
          </p:nvPr>
        </p:nvSpPr>
        <p:spPr>
          <a:xfrm>
            <a:off x="416993" y="2988730"/>
            <a:ext cx="5266483" cy="1250391"/>
          </a:xfrm>
          <a:prstGeom prst="rect">
            <a:avLst/>
          </a:prstGeom>
        </p:spPr>
        <p:txBody>
          <a:bodyPr/>
          <a:lstStyle>
            <a:lvl1pPr>
              <a:defRPr>
                <a:latin typeface="+mn-lt"/>
                <a:cs typeface="Segoe UI" panose="020B0502040204020203" pitchFamily="34" charset="0"/>
              </a:defRPr>
            </a:lvl1pPr>
          </a:lstStyle>
          <a:p>
            <a:r>
              <a:rPr lang="en-US"/>
              <a:t>Body copy, 24pt Segoe UI Regular</a:t>
            </a:r>
          </a:p>
        </p:txBody>
      </p:sp>
      <p:sp>
        <p:nvSpPr>
          <p:cNvPr id="16" name="Text Placeholder 24">
            <a:extLst>
              <a:ext uri="{FF2B5EF4-FFF2-40B4-BE49-F238E27FC236}">
                <a16:creationId xmlns:a16="http://schemas.microsoft.com/office/drawing/2014/main" id="{F324A447-121A-0045-9331-728973D587F5}"/>
              </a:ext>
            </a:extLst>
          </p:cNvPr>
          <p:cNvSpPr>
            <a:spLocks noGrp="1"/>
          </p:cNvSpPr>
          <p:nvPr>
            <p:ph type="body" sz="quarter" idx="27" hasCustomPrompt="1"/>
          </p:nvPr>
        </p:nvSpPr>
        <p:spPr>
          <a:xfrm>
            <a:off x="6277817" y="2988855"/>
            <a:ext cx="5266483" cy="1250267"/>
          </a:xfrm>
          <a:prstGeom prst="rect">
            <a:avLst/>
          </a:prstGeom>
        </p:spPr>
        <p:txBody>
          <a:bodyPr/>
          <a:lstStyle>
            <a:lvl1pPr marL="0" indent="0">
              <a:buFont typeface="Arial" panose="020B0604020202020204" pitchFamily="34" charset="0"/>
              <a:buNone/>
              <a:defRPr>
                <a:latin typeface="+mn-lt"/>
              </a:defRPr>
            </a:lvl1pPr>
          </a:lstStyle>
          <a:p>
            <a:r>
              <a:rPr lang="en-US"/>
              <a:t>Body copy, 24pt Segoe UI Regular</a:t>
            </a:r>
          </a:p>
        </p:txBody>
      </p:sp>
      <p:sp>
        <p:nvSpPr>
          <p:cNvPr id="15" name="Text Placeholder 23">
            <a:extLst>
              <a:ext uri="{FF2B5EF4-FFF2-40B4-BE49-F238E27FC236}">
                <a16:creationId xmlns:a16="http://schemas.microsoft.com/office/drawing/2014/main" id="{C55B77A9-C92C-AE45-82F7-CAF20231FDF5}"/>
              </a:ext>
            </a:extLst>
          </p:cNvPr>
          <p:cNvSpPr>
            <a:spLocks noGrp="1"/>
          </p:cNvSpPr>
          <p:nvPr>
            <p:ph type="body" sz="quarter" idx="28" hasCustomPrompt="1"/>
          </p:nvPr>
        </p:nvSpPr>
        <p:spPr>
          <a:xfrm>
            <a:off x="416993" y="4129633"/>
            <a:ext cx="5266483" cy="1250391"/>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p:txBody>
      </p:sp>
      <p:sp>
        <p:nvSpPr>
          <p:cNvPr id="17" name="Text Placeholder 23">
            <a:extLst>
              <a:ext uri="{FF2B5EF4-FFF2-40B4-BE49-F238E27FC236}">
                <a16:creationId xmlns:a16="http://schemas.microsoft.com/office/drawing/2014/main" id="{32E48505-B49E-9445-ACF6-990958B2552D}"/>
              </a:ext>
            </a:extLst>
          </p:cNvPr>
          <p:cNvSpPr>
            <a:spLocks noGrp="1"/>
          </p:cNvSpPr>
          <p:nvPr>
            <p:ph type="body" sz="quarter" idx="29" hasCustomPrompt="1"/>
          </p:nvPr>
        </p:nvSpPr>
        <p:spPr>
          <a:xfrm>
            <a:off x="6278101" y="4129633"/>
            <a:ext cx="5266483" cy="1250391"/>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381980F1-8F7F-6240-AF57-8D97C6C1CB4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18792" y="0"/>
            <a:ext cx="2173209" cy="1749501"/>
          </a:xfrm>
          <a:prstGeom prst="rect">
            <a:avLst/>
          </a:prstGeom>
        </p:spPr>
      </p:pic>
      <p:sp>
        <p:nvSpPr>
          <p:cNvPr id="3" name="Slide Number Placeholder 2">
            <a:extLst>
              <a:ext uri="{FF2B5EF4-FFF2-40B4-BE49-F238E27FC236}">
                <a16:creationId xmlns:a16="http://schemas.microsoft.com/office/drawing/2014/main" id="{653B60A1-E785-402D-8211-0DFD99835286}"/>
              </a:ext>
            </a:extLst>
          </p:cNvPr>
          <p:cNvSpPr>
            <a:spLocks noGrp="1"/>
          </p:cNvSpPr>
          <p:nvPr>
            <p:ph type="sldNum" sz="quarter" idx="3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6534472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 3pt">
    <p:spTree>
      <p:nvGrpSpPr>
        <p:cNvPr id="1" name=""/>
        <p:cNvGrpSpPr/>
        <p:nvPr/>
      </p:nvGrpSpPr>
      <p:grpSpPr>
        <a:xfrm>
          <a:off x="0" y="0"/>
          <a:ext cx="0" cy="0"/>
          <a:chOff x="0" y="0"/>
          <a:chExt cx="0" cy="0"/>
        </a:xfrm>
      </p:grpSpPr>
      <p:sp>
        <p:nvSpPr>
          <p:cNvPr id="12" name="Title 28">
            <a:extLst>
              <a:ext uri="{FF2B5EF4-FFF2-40B4-BE49-F238E27FC236}">
                <a16:creationId xmlns:a16="http://schemas.microsoft.com/office/drawing/2014/main" id="{305A9082-FCBA-AE49-B1B9-7A1C082C69BF}"/>
              </a:ext>
            </a:extLst>
          </p:cNvPr>
          <p:cNvSpPr>
            <a:spLocks noGrp="1"/>
          </p:cNvSpPr>
          <p:nvPr>
            <p:ph type="title"/>
          </p:nvPr>
        </p:nvSpPr>
        <p:spPr>
          <a:xfrm>
            <a:off x="416994" y="583916"/>
            <a:ext cx="1122255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Three points</a:t>
            </a:r>
          </a:p>
        </p:txBody>
      </p:sp>
      <p:sp>
        <p:nvSpPr>
          <p:cNvPr id="13" name="Text Placeholder 29">
            <a:extLst>
              <a:ext uri="{FF2B5EF4-FFF2-40B4-BE49-F238E27FC236}">
                <a16:creationId xmlns:a16="http://schemas.microsoft.com/office/drawing/2014/main" id="{908B0C77-B0E9-9C49-84D3-43C582F6DEAC}"/>
              </a:ext>
            </a:extLst>
          </p:cNvPr>
          <p:cNvSpPr>
            <a:spLocks noGrp="1"/>
          </p:cNvSpPr>
          <p:nvPr>
            <p:ph type="body" sz="quarter" idx="10"/>
          </p:nvPr>
        </p:nvSpPr>
        <p:spPr>
          <a:xfrm>
            <a:off x="41699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18" name="Text Placeholder 30">
            <a:extLst>
              <a:ext uri="{FF2B5EF4-FFF2-40B4-BE49-F238E27FC236}">
                <a16:creationId xmlns:a16="http://schemas.microsoft.com/office/drawing/2014/main" id="{DBD5769A-E90A-FF40-993E-599DF4CE87CD}"/>
              </a:ext>
            </a:extLst>
          </p:cNvPr>
          <p:cNvSpPr>
            <a:spLocks noGrp="1"/>
          </p:cNvSpPr>
          <p:nvPr>
            <p:ph type="body" sz="quarter" idx="26"/>
          </p:nvPr>
        </p:nvSpPr>
        <p:spPr>
          <a:xfrm>
            <a:off x="416993" y="2988730"/>
            <a:ext cx="3542968" cy="1306433"/>
          </a:xfrm>
          <a:prstGeom prst="rect">
            <a:avLst/>
          </a:prstGeom>
        </p:spPr>
        <p:txBody>
          <a:bodyPr/>
          <a:lstStyle>
            <a:lvl1pPr>
              <a:defRPr>
                <a:latin typeface="+mn-lt"/>
              </a:defRPr>
            </a:lvl1pPr>
          </a:lstStyle>
          <a:p>
            <a:r>
              <a:rPr lang="en-US" dirty="0"/>
              <a:t>Body copy, 24pt Segoe UI Regular</a:t>
            </a:r>
          </a:p>
        </p:txBody>
      </p:sp>
      <p:sp>
        <p:nvSpPr>
          <p:cNvPr id="19" name="Text Placeholder 38">
            <a:extLst>
              <a:ext uri="{FF2B5EF4-FFF2-40B4-BE49-F238E27FC236}">
                <a16:creationId xmlns:a16="http://schemas.microsoft.com/office/drawing/2014/main" id="{983D909F-EA0F-904F-B618-FE24250BDB22}"/>
              </a:ext>
            </a:extLst>
          </p:cNvPr>
          <p:cNvSpPr>
            <a:spLocks noGrp="1"/>
          </p:cNvSpPr>
          <p:nvPr>
            <p:ph type="body" sz="quarter" idx="27"/>
          </p:nvPr>
        </p:nvSpPr>
        <p:spPr>
          <a:xfrm>
            <a:off x="4256788"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0" name="Text Placeholder 39">
            <a:extLst>
              <a:ext uri="{FF2B5EF4-FFF2-40B4-BE49-F238E27FC236}">
                <a16:creationId xmlns:a16="http://schemas.microsoft.com/office/drawing/2014/main" id="{BBB9115B-BB62-A047-A44C-A70021022148}"/>
              </a:ext>
            </a:extLst>
          </p:cNvPr>
          <p:cNvSpPr>
            <a:spLocks noGrp="1"/>
          </p:cNvSpPr>
          <p:nvPr>
            <p:ph type="body" sz="quarter" idx="28"/>
          </p:nvPr>
        </p:nvSpPr>
        <p:spPr>
          <a:xfrm>
            <a:off x="4256788"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21" name="Text Placeholder 40">
            <a:extLst>
              <a:ext uri="{FF2B5EF4-FFF2-40B4-BE49-F238E27FC236}">
                <a16:creationId xmlns:a16="http://schemas.microsoft.com/office/drawing/2014/main" id="{D8E2DF19-D046-AA49-86AD-6BFFF6F3CCEE}"/>
              </a:ext>
            </a:extLst>
          </p:cNvPr>
          <p:cNvSpPr>
            <a:spLocks noGrp="1"/>
          </p:cNvSpPr>
          <p:nvPr>
            <p:ph type="body" sz="quarter" idx="29"/>
          </p:nvPr>
        </p:nvSpPr>
        <p:spPr>
          <a:xfrm>
            <a:off x="809658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2" name="Text Placeholder 41">
            <a:extLst>
              <a:ext uri="{FF2B5EF4-FFF2-40B4-BE49-F238E27FC236}">
                <a16:creationId xmlns:a16="http://schemas.microsoft.com/office/drawing/2014/main" id="{907F351E-DC67-8140-828A-93E0BF9E6A6C}"/>
              </a:ext>
            </a:extLst>
          </p:cNvPr>
          <p:cNvSpPr>
            <a:spLocks noGrp="1"/>
          </p:cNvSpPr>
          <p:nvPr>
            <p:ph type="body" sz="quarter" idx="30"/>
          </p:nvPr>
        </p:nvSpPr>
        <p:spPr>
          <a:xfrm>
            <a:off x="8096583"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16" name="Text Placeholder 30">
            <a:extLst>
              <a:ext uri="{FF2B5EF4-FFF2-40B4-BE49-F238E27FC236}">
                <a16:creationId xmlns:a16="http://schemas.microsoft.com/office/drawing/2014/main" id="{A4C2CA95-0944-CF4D-A143-59923030A1ED}"/>
              </a:ext>
            </a:extLst>
          </p:cNvPr>
          <p:cNvSpPr>
            <a:spLocks noGrp="1"/>
          </p:cNvSpPr>
          <p:nvPr>
            <p:ph type="body" sz="quarter" idx="31" hasCustomPrompt="1"/>
          </p:nvPr>
        </p:nvSpPr>
        <p:spPr>
          <a:xfrm>
            <a:off x="416993"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17" name="Text Placeholder 30">
            <a:extLst>
              <a:ext uri="{FF2B5EF4-FFF2-40B4-BE49-F238E27FC236}">
                <a16:creationId xmlns:a16="http://schemas.microsoft.com/office/drawing/2014/main" id="{CE0EACE2-E49D-7341-A702-389F3CEB1323}"/>
              </a:ext>
            </a:extLst>
          </p:cNvPr>
          <p:cNvSpPr>
            <a:spLocks noGrp="1"/>
          </p:cNvSpPr>
          <p:nvPr>
            <p:ph type="body" sz="quarter" idx="32" hasCustomPrompt="1"/>
          </p:nvPr>
        </p:nvSpPr>
        <p:spPr>
          <a:xfrm>
            <a:off x="4253559"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dirty="0"/>
              <a:t>Bullets body, 24pt Segoe UI Regular</a:t>
            </a:r>
          </a:p>
        </p:txBody>
      </p:sp>
      <p:sp>
        <p:nvSpPr>
          <p:cNvPr id="23" name="Text Placeholder 30">
            <a:extLst>
              <a:ext uri="{FF2B5EF4-FFF2-40B4-BE49-F238E27FC236}">
                <a16:creationId xmlns:a16="http://schemas.microsoft.com/office/drawing/2014/main" id="{72A1DB94-C2FC-B243-8D71-3D5650EB111C}"/>
              </a:ext>
            </a:extLst>
          </p:cNvPr>
          <p:cNvSpPr>
            <a:spLocks noGrp="1"/>
          </p:cNvSpPr>
          <p:nvPr>
            <p:ph type="body" sz="quarter" idx="33" hasCustomPrompt="1"/>
          </p:nvPr>
        </p:nvSpPr>
        <p:spPr>
          <a:xfrm>
            <a:off x="8090124"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dirty="0"/>
              <a:t>Bullets body, 24pt Segoe UI Regular</a:t>
            </a:r>
          </a:p>
        </p:txBody>
      </p:sp>
      <p:pic>
        <p:nvPicPr>
          <p:cNvPr id="2" name="Picture 1">
            <a:extLst>
              <a:ext uri="{FF2B5EF4-FFF2-40B4-BE49-F238E27FC236}">
                <a16:creationId xmlns:a16="http://schemas.microsoft.com/office/drawing/2014/main" id="{70F37DBE-5BDF-7D4E-B31C-C108D09D5F3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1"/>
            <a:ext cx="2169593" cy="1753809"/>
          </a:xfrm>
          <a:prstGeom prst="rect">
            <a:avLst/>
          </a:prstGeom>
        </p:spPr>
      </p:pic>
      <p:sp>
        <p:nvSpPr>
          <p:cNvPr id="3" name="Slide Number Placeholder 2">
            <a:extLst>
              <a:ext uri="{FF2B5EF4-FFF2-40B4-BE49-F238E27FC236}">
                <a16:creationId xmlns:a16="http://schemas.microsoft.com/office/drawing/2014/main" id="{4B39CA08-D081-4CBD-83A9-45EBC7C71E31}"/>
              </a:ext>
            </a:extLst>
          </p:cNvPr>
          <p:cNvSpPr>
            <a:spLocks noGrp="1"/>
          </p:cNvSpPr>
          <p:nvPr>
            <p:ph type="sldNum" sz="quarter" idx="34"/>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5318813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Slide code">
    <p:bg>
      <p:bgPr>
        <a:solidFill>
          <a:schemeClr val="bg2"/>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87BDAAB4-CB33-5B43-A6C3-8DA7A0513B7E}"/>
              </a:ext>
            </a:extLst>
          </p:cNvPr>
          <p:cNvSpPr>
            <a:spLocks noGrp="1"/>
          </p:cNvSpPr>
          <p:nvPr>
            <p:ph type="title"/>
          </p:nvPr>
        </p:nvSpPr>
        <p:spPr>
          <a:xfrm>
            <a:off x="416993" y="583916"/>
            <a:ext cx="112416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Slide for Developer Software Code</a:t>
            </a:r>
          </a:p>
        </p:txBody>
      </p:sp>
      <p:pic>
        <p:nvPicPr>
          <p:cNvPr id="2" name="Picture 1">
            <a:extLst>
              <a:ext uri="{FF2B5EF4-FFF2-40B4-BE49-F238E27FC236}">
                <a16:creationId xmlns:a16="http://schemas.microsoft.com/office/drawing/2014/main" id="{49E624BB-0910-7F48-9A17-25EE9B454BE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0"/>
            <a:ext cx="2169592" cy="1744133"/>
          </a:xfrm>
          <a:prstGeom prst="rect">
            <a:avLst/>
          </a:prstGeom>
        </p:spPr>
      </p:pic>
      <p:sp>
        <p:nvSpPr>
          <p:cNvPr id="13" name="Text Placeholder 12">
            <a:extLst>
              <a:ext uri="{FF2B5EF4-FFF2-40B4-BE49-F238E27FC236}">
                <a16:creationId xmlns:a16="http://schemas.microsoft.com/office/drawing/2014/main" id="{086A4E2B-2B51-4EDE-9532-4C264357881B}"/>
              </a:ext>
            </a:extLst>
          </p:cNvPr>
          <p:cNvSpPr>
            <a:spLocks noGrp="1"/>
          </p:cNvSpPr>
          <p:nvPr>
            <p:ph type="body" sz="quarter" idx="10" hasCustomPrompt="1"/>
          </p:nvPr>
        </p:nvSpPr>
        <p:spPr>
          <a:xfrm>
            <a:off x="417600" y="2097600"/>
            <a:ext cx="11030400" cy="2587200"/>
          </a:xfrm>
          <a:prstGeom prst="rect">
            <a:avLst/>
          </a:prstGeom>
        </p:spPr>
        <p:txBody>
          <a:bodyPr/>
          <a:lstStyle>
            <a:lvl1pPr marL="4800">
              <a:spcBef>
                <a:spcPts val="0"/>
              </a:spcBef>
              <a:spcAft>
                <a:spcPts val="1600"/>
              </a:spcAft>
              <a:defRPr sz="2400">
                <a:latin typeface="Consolas" panose="020B0609020204030204" pitchFamily="49" charset="0"/>
              </a:defRPr>
            </a:lvl1pPr>
          </a:lstStyle>
          <a:p>
            <a:pPr lvl="0"/>
            <a:r>
              <a:rPr lang="en-US"/>
              <a:t>Use this layout to show software code.</a:t>
            </a:r>
          </a:p>
          <a:p>
            <a:pPr lvl="0"/>
            <a:r>
              <a:rPr lang="en-US"/>
              <a:t>The font is Consolas, a monospace font.</a:t>
            </a:r>
          </a:p>
          <a:p>
            <a:pPr lvl="0"/>
            <a:r>
              <a:rPr lang="en-US"/>
              <a:t>The slide doesn’t use bullets but levels can be indented using the “Increase List Level” icon on the Home menu.</a:t>
            </a:r>
          </a:p>
        </p:txBody>
      </p:sp>
      <p:sp>
        <p:nvSpPr>
          <p:cNvPr id="3" name="Slide Number Placeholder 2">
            <a:extLst>
              <a:ext uri="{FF2B5EF4-FFF2-40B4-BE49-F238E27FC236}">
                <a16:creationId xmlns:a16="http://schemas.microsoft.com/office/drawing/2014/main" id="{735FE1EA-30F7-43F3-9185-A7FE3C9AB5B8}"/>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8908173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92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20267" y="-176"/>
            <a:ext cx="6671733" cy="6850512"/>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9AA8911B-7F59-5849-8705-A5C4C9EFFA0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2" name="Slide Number Placeholder 1">
            <a:extLst>
              <a:ext uri="{FF2B5EF4-FFF2-40B4-BE49-F238E27FC236}">
                <a16:creationId xmlns:a16="http://schemas.microsoft.com/office/drawing/2014/main" id="{15A7194D-52BD-44AC-9A76-EF69FDC99FAA}"/>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0258281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24581" y="3470"/>
            <a:ext cx="6857225" cy="6849100"/>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54278A2-22A6-444A-B788-1803046B2FB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3" name="Slide Number Placeholder 2">
            <a:extLst>
              <a:ext uri="{FF2B5EF4-FFF2-40B4-BE49-F238E27FC236}">
                <a16:creationId xmlns:a16="http://schemas.microsoft.com/office/drawing/2014/main" id="{E9CC192C-C900-4F53-BEC0-11AAABD37563}"/>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738938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Title_No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1DFE5FD-F56F-0D46-95D6-329B070FB29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2" y="0"/>
            <a:ext cx="2169888" cy="1744133"/>
          </a:xfrm>
          <a:prstGeom prst="rect">
            <a:avLst/>
          </a:prstGeom>
        </p:spPr>
      </p:pic>
      <p:pic>
        <p:nvPicPr>
          <p:cNvPr id="7" name="Picture 6">
            <a:extLst>
              <a:ext uri="{FF2B5EF4-FFF2-40B4-BE49-F238E27FC236}">
                <a16:creationId xmlns:a16="http://schemas.microsoft.com/office/drawing/2014/main" id="{08AA79F5-FF8F-814A-B8E9-443B2C909F7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3" name="Slide Number Placeholder 2">
            <a:extLst>
              <a:ext uri="{FF2B5EF4-FFF2-40B4-BE49-F238E27FC236}">
                <a16:creationId xmlns:a16="http://schemas.microsoft.com/office/drawing/2014/main" id="{7FF7F255-0B3C-4B17-9C00-3424CECDB8E7}"/>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5578732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02FFAC8-BDE1-3B49-B05A-8549A7D6FAB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71067" y="881"/>
            <a:ext cx="6620933" cy="684840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897744" y="-1960"/>
            <a:ext cx="2900648"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C0F5C26-0FA0-DB48-907B-92644E197CE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2" name="Slide Number Placeholder 1">
            <a:extLst>
              <a:ext uri="{FF2B5EF4-FFF2-40B4-BE49-F238E27FC236}">
                <a16:creationId xmlns:a16="http://schemas.microsoft.com/office/drawing/2014/main" id="{DAB1CAAE-FDA6-4A1F-ACFE-826174A34C2D}"/>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2764310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979E5895-5043-E74D-9F79-E1F3BB738F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3325" y="0"/>
            <a:ext cx="2168675" cy="1744133"/>
          </a:xfrm>
          <a:prstGeom prst="rect">
            <a:avLst/>
          </a:prstGeom>
        </p:spPr>
      </p:pic>
      <p:pic>
        <p:nvPicPr>
          <p:cNvPr id="7" name="Picture 6">
            <a:extLst>
              <a:ext uri="{FF2B5EF4-FFF2-40B4-BE49-F238E27FC236}">
                <a16:creationId xmlns:a16="http://schemas.microsoft.com/office/drawing/2014/main" id="{D934D452-F62C-9046-AD1A-4E61AD0B681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4" name="Slide Number Placeholder 3">
            <a:extLst>
              <a:ext uri="{FF2B5EF4-FFF2-40B4-BE49-F238E27FC236}">
                <a16:creationId xmlns:a16="http://schemas.microsoft.com/office/drawing/2014/main" id="{80D8655D-31E1-4487-A099-BE7485BA28CD}"/>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434165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dirty="0"/>
              <a:t>Bullets body, 24pt Segoe UI Regular</a:t>
            </a:r>
          </a:p>
          <a:p>
            <a:endParaRPr lang="en-US" dirty="0"/>
          </a:p>
          <a:p>
            <a:endParaRPr lang="en-US" dirty="0"/>
          </a:p>
          <a:p>
            <a:endParaRPr lang="en-US" dirty="0"/>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
        <p:nvSpPr>
          <p:cNvPr id="3" name="Slide Number Placeholder 2">
            <a:extLst>
              <a:ext uri="{FF2B5EF4-FFF2-40B4-BE49-F238E27FC236}">
                <a16:creationId xmlns:a16="http://schemas.microsoft.com/office/drawing/2014/main" id="{0C7AC960-4EC2-41C3-B6BE-840C5BE1A7F3}"/>
              </a:ext>
            </a:extLst>
          </p:cNvPr>
          <p:cNvSpPr>
            <a:spLocks noGrp="1"/>
          </p:cNvSpPr>
          <p:nvPr>
            <p:ph type="sldNum" sz="quarter" idx="23"/>
          </p:nvPr>
        </p:nvSpPr>
        <p:spPr>
          <a:xfrm>
            <a:off x="8610600" y="6356350"/>
            <a:ext cx="2743200" cy="365125"/>
          </a:xfrm>
          <a:prstGeom prst="rect">
            <a:avLst/>
          </a:prstGeom>
        </p:spPr>
        <p:txBody>
          <a:bodyPr/>
          <a:lstStyle/>
          <a:p>
            <a:fld id="{67BA09B1-6F58-4442-ABA1-77A9763A1D89}" type="slidenum">
              <a:rPr lang="en-US" smtClean="0"/>
              <a:t>‹#›</a:t>
            </a:fld>
            <a:endParaRPr lang="en-US"/>
          </a:p>
        </p:txBody>
      </p:sp>
    </p:spTree>
    <p:extLst>
      <p:ext uri="{BB962C8B-B14F-4D97-AF65-F5344CB8AC3E}">
        <p14:creationId xmlns:p14="http://schemas.microsoft.com/office/powerpoint/2010/main" val="14926670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F2CED78-8ECC-064D-A3AC-CB798843636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3048"/>
            <a:ext cx="6705600" cy="6851904"/>
          </a:xfrm>
          <a:prstGeom prst="rect">
            <a:avLst/>
          </a:prstGeom>
        </p:spPr>
      </p:pic>
      <p:sp>
        <p:nvSpPr>
          <p:cNvPr id="8" name="Parallelogram 7">
            <a:extLst>
              <a:ext uri="{FF2B5EF4-FFF2-40B4-BE49-F238E27FC236}">
                <a16:creationId xmlns:a16="http://schemas.microsoft.com/office/drawing/2014/main" id="{B3ECDEC9-0878-8D4E-BC8E-F9A0487548AA}"/>
              </a:ext>
            </a:extLst>
          </p:cNvPr>
          <p:cNvSpPr/>
          <p:nvPr userDrawn="1"/>
        </p:nvSpPr>
        <p:spPr>
          <a:xfrm rot="10800000">
            <a:off x="4036290" y="-1960"/>
            <a:ext cx="2762103"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7" name="Picture 6">
            <a:extLst>
              <a:ext uri="{FF2B5EF4-FFF2-40B4-BE49-F238E27FC236}">
                <a16:creationId xmlns:a16="http://schemas.microsoft.com/office/drawing/2014/main" id="{69CD94DE-827F-5F44-B4C7-AEA3F38BEAA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726"/>
          <a:stretch/>
        </p:blipFill>
        <p:spPr>
          <a:xfrm>
            <a:off x="-1" y="5207001"/>
            <a:ext cx="2218473" cy="1649041"/>
          </a:xfrm>
          <a:prstGeom prst="rect">
            <a:avLst/>
          </a:prstGeom>
        </p:spPr>
      </p:pic>
      <p:sp>
        <p:nvSpPr>
          <p:cNvPr id="2" name="Slide Number Placeholder 1">
            <a:extLst>
              <a:ext uri="{FF2B5EF4-FFF2-40B4-BE49-F238E27FC236}">
                <a16:creationId xmlns:a16="http://schemas.microsoft.com/office/drawing/2014/main" id="{03669E33-A136-4836-A9CD-30E3144B43C3}"/>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071257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er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18D86699-A4E0-E944-85A5-D395310D3FB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2440" y="0"/>
            <a:ext cx="2179561" cy="1744133"/>
          </a:xfrm>
          <a:prstGeom prst="rect">
            <a:avLst/>
          </a:prstGeom>
        </p:spPr>
      </p:pic>
      <p:pic>
        <p:nvPicPr>
          <p:cNvPr id="7" name="Picture 6">
            <a:extLst>
              <a:ext uri="{FF2B5EF4-FFF2-40B4-BE49-F238E27FC236}">
                <a16:creationId xmlns:a16="http://schemas.microsoft.com/office/drawing/2014/main" id="{7595B71A-FF2A-6E4C-A9AF-484912F10F8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4" name="Slide Number Placeholder 3">
            <a:extLst>
              <a:ext uri="{FF2B5EF4-FFF2-40B4-BE49-F238E27FC236}">
                <a16:creationId xmlns:a16="http://schemas.microsoft.com/office/drawing/2014/main" id="{E6CF388D-BB0A-4BEE-91C5-E98802AB9B4A}"/>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4767363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871"/>
            <a:ext cx="6705600" cy="6851904"/>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186DFC41-6A3C-6C45-9011-1109DBE8687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2" name="Slide Number Placeholder 1">
            <a:extLst>
              <a:ext uri="{FF2B5EF4-FFF2-40B4-BE49-F238E27FC236}">
                <a16:creationId xmlns:a16="http://schemas.microsoft.com/office/drawing/2014/main" id="{F2AA2100-4B2F-44B2-B06E-65E254EBB899}"/>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186925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721733" y="1"/>
            <a:ext cx="6856040" cy="685604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22D4001-EBCB-47FD-8467-B932EFA7435B}"/>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2" name="Slide Number Placeholder 1">
            <a:extLst>
              <a:ext uri="{FF2B5EF4-FFF2-40B4-BE49-F238E27FC236}">
                <a16:creationId xmlns:a16="http://schemas.microsoft.com/office/drawing/2014/main" id="{DFC5DA73-592D-4B51-9094-C7EAC6F02E48}"/>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8071928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_No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F007BE10-1BDB-E446-B067-832854FB417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4" y="0"/>
            <a:ext cx="2169887" cy="1744133"/>
          </a:xfrm>
          <a:prstGeom prst="rect">
            <a:avLst/>
          </a:prstGeom>
        </p:spPr>
      </p:pic>
      <p:pic>
        <p:nvPicPr>
          <p:cNvPr id="7" name="Picture 6">
            <a:extLst>
              <a:ext uri="{FF2B5EF4-FFF2-40B4-BE49-F238E27FC236}">
                <a16:creationId xmlns:a16="http://schemas.microsoft.com/office/drawing/2014/main" id="{5D5F6410-3652-B744-916C-98BB5691FF0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3" name="Slide Number Placeholder 2">
            <a:extLst>
              <a:ext uri="{FF2B5EF4-FFF2-40B4-BE49-F238E27FC236}">
                <a16:creationId xmlns:a16="http://schemas.microsoft.com/office/drawing/2014/main" id="{72B857AD-7C96-4498-9E4F-423EFF56967D}"/>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8874664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Content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F02F-E104-3F4E-83E3-0F60A000CC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1D5FC534-0706-4AF1-BF40-99EE61F2996F}"/>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8048731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4079BA-D372-4493-9955-CFD63BC2B43B}"/>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9400229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Slide Number Placeholder 2">
            <a:extLst>
              <a:ext uri="{FF2B5EF4-FFF2-40B4-BE49-F238E27FC236}">
                <a16:creationId xmlns:a16="http://schemas.microsoft.com/office/drawing/2014/main" id="{68BDD8DF-1C02-4A3E-9497-435BDBDF8D08}"/>
              </a:ext>
            </a:extLst>
          </p:cNvPr>
          <p:cNvSpPr>
            <a:spLocks noGrp="1"/>
          </p:cNvSpPr>
          <p:nvPr>
            <p:ph type="sldNum" sz="quarter" idx="13"/>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564537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pan/>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8FB759A-A276-48B5-98D5-2AA41F87C06E}"/>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89381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88263" y="457200"/>
            <a:ext cx="11018520" cy="184708"/>
          </a:xfrm>
        </p:spPr>
        <p:txBody>
          <a:bodyPr lIns="0" tIns="0" rIns="0" bIns="0"/>
          <a:lstStyle>
            <a:lvl1pPr>
              <a:defRPr sz="1200" b="1" i="1">
                <a:solidFill>
                  <a:schemeClr val="bg1"/>
                </a:solidFill>
                <a:latin typeface="SegoeUI-BoldItalic"/>
                <a:cs typeface="SegoeUI-BoldItalic"/>
              </a:defRPr>
            </a:lvl1pPr>
          </a:lstStyle>
          <a:p>
            <a:endParaRPr/>
          </a:p>
        </p:txBody>
      </p:sp>
      <p:sp>
        <p:nvSpPr>
          <p:cNvPr id="3" name="Holder 3"/>
          <p:cNvSpPr>
            <a:spLocks noGrp="1"/>
          </p:cNvSpPr>
          <p:nvPr>
            <p:ph sz="half" idx="2"/>
          </p:nvPr>
        </p:nvSpPr>
        <p:spPr>
          <a:xfrm>
            <a:off x="609601" y="1577341"/>
            <a:ext cx="5303520" cy="430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430901"/>
          </a:xfrm>
          <a:prstGeom prst="rect">
            <a:avLst/>
          </a:prstGeom>
        </p:spPr>
        <p:txBody>
          <a:bodyPr wrap="square" lIns="0" tIns="0" rIns="0" bIns="0">
            <a:spAutoFit/>
          </a:bodyPr>
          <a:lstStyle>
            <a:lvl1pPr>
              <a:defRPr/>
            </a:lvl1pPr>
          </a:lstStyle>
          <a:p>
            <a:endParaRPr/>
          </a:p>
        </p:txBody>
      </p:sp>
      <p:sp>
        <p:nvSpPr>
          <p:cNvPr id="5" name="Slide Number Placeholder 4">
            <a:extLst>
              <a:ext uri="{FF2B5EF4-FFF2-40B4-BE49-F238E27FC236}">
                <a16:creationId xmlns:a16="http://schemas.microsoft.com/office/drawing/2014/main" id="{C6F746C6-93A5-4A38-8F68-C38229BEC0B4}"/>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258556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 name="Slide Number Placeholder 1">
            <a:extLst>
              <a:ext uri="{FF2B5EF4-FFF2-40B4-BE49-F238E27FC236}">
                <a16:creationId xmlns:a16="http://schemas.microsoft.com/office/drawing/2014/main" id="{FF7ED78B-0A18-4E78-8D6D-DC22A6DFF5F2}"/>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4221431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38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0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260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9966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02972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211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2895039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1886202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069687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56721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6BEA-34B8-449D-8F37-09E0575A8DD0}"/>
              </a:ext>
            </a:extLst>
          </p:cNvPr>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3" name="Content Placeholder 2">
            <a:extLst>
              <a:ext uri="{FF2B5EF4-FFF2-40B4-BE49-F238E27FC236}">
                <a16:creationId xmlns:a16="http://schemas.microsoft.com/office/drawing/2014/main" id="{67804E60-AE9D-417F-86A8-C1EC79A7892D}"/>
              </a:ext>
            </a:extLst>
          </p:cNvPr>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4" name="Slide Number Placeholder 3">
            <a:extLst>
              <a:ext uri="{FF2B5EF4-FFF2-40B4-BE49-F238E27FC236}">
                <a16:creationId xmlns:a16="http://schemas.microsoft.com/office/drawing/2014/main" id="{85219A76-94C4-4C69-BC64-50B63D8392F9}"/>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6392483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033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076570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14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85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87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944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Tree>
    <p:extLst>
      <p:ext uri="{BB962C8B-B14F-4D97-AF65-F5344CB8AC3E}">
        <p14:creationId xmlns:p14="http://schemas.microsoft.com/office/powerpoint/2010/main" val="3213962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59617FF8-46B0-4DEC-9012-5284A936B278}"/>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6399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6377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76607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pan/>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9AB43AB-9542-4A12-AE31-EFA2BD0A92D9}"/>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7212737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41906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19273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88263" y="457200"/>
            <a:ext cx="11018520" cy="184708"/>
          </a:xfrm>
        </p:spPr>
        <p:txBody>
          <a:bodyPr lIns="0" tIns="0" rIns="0" bIns="0"/>
          <a:lstStyle>
            <a:lvl1pPr>
              <a:defRPr sz="1200" b="1" i="1">
                <a:solidFill>
                  <a:schemeClr val="bg1"/>
                </a:solidFill>
                <a:latin typeface="SegoeUI-BoldItalic"/>
                <a:cs typeface="SegoeUI-BoldItalic"/>
              </a:defRPr>
            </a:lvl1pPr>
          </a:lstStyle>
          <a:p>
            <a:endParaRPr/>
          </a:p>
        </p:txBody>
      </p:sp>
      <p:sp>
        <p:nvSpPr>
          <p:cNvPr id="3" name="Holder 3"/>
          <p:cNvSpPr>
            <a:spLocks noGrp="1"/>
          </p:cNvSpPr>
          <p:nvPr>
            <p:ph sz="half" idx="2"/>
          </p:nvPr>
        </p:nvSpPr>
        <p:spPr>
          <a:xfrm>
            <a:off x="609601" y="1577341"/>
            <a:ext cx="5303520" cy="430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430901"/>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3600605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40D2178A-0D36-4389-9C53-F360DAE0AB6E}"/>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9552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AB62A9BF-A33C-400D-A26B-ED7ADAA250B1}"/>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766080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dirty="0"/>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dirty="0"/>
              <a:t>Speaker details go here: 24pt Segoe, max of two biography points</a:t>
            </a:r>
          </a:p>
        </p:txBody>
      </p: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
        <p:nvSpPr>
          <p:cNvPr id="2" name="Slide Number Placeholder 1">
            <a:extLst>
              <a:ext uri="{FF2B5EF4-FFF2-40B4-BE49-F238E27FC236}">
                <a16:creationId xmlns:a16="http://schemas.microsoft.com/office/drawing/2014/main" id="{B1918114-3CCA-49D6-8772-4E020C6233DE}"/>
              </a:ext>
            </a:extLst>
          </p:cNvPr>
          <p:cNvSpPr>
            <a:spLocks noGrp="1"/>
          </p:cNvSpPr>
          <p:nvPr>
            <p:ph type="sldNum" sz="quarter" idx="18"/>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0788957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theme" Target="../theme/theme3.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image" Target="../media/image24.emf"/><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theme" Target="../theme/theme4.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838201"/>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59" y="1220302"/>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
        <p:nvSpPr>
          <p:cNvPr id="6" name="Slide Number Placeholder 1">
            <a:extLst>
              <a:ext uri="{FF2B5EF4-FFF2-40B4-BE49-F238E27FC236}">
                <a16:creationId xmlns:a16="http://schemas.microsoft.com/office/drawing/2014/main" id="{C0024933-F2CD-455A-8BFD-8E9130444A08}"/>
              </a:ext>
            </a:extLst>
          </p:cNvPr>
          <p:cNvSpPr txBox="1">
            <a:spLocks/>
          </p:cNvSpPr>
          <p:nvPr userDrawn="1"/>
        </p:nvSpPr>
        <p:spPr>
          <a:xfrm>
            <a:off x="76200" y="6435725"/>
            <a:ext cx="7620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957F66-0D31-42E0-AEB2-85ABD523F8CC}" type="slidenum">
              <a:rPr lang="en-US" smtClean="0"/>
              <a:pPr/>
              <a:t>‹#›</a:t>
            </a:fld>
            <a:endParaRPr lang="en-US"/>
          </a:p>
        </p:txBody>
      </p:sp>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735" r:id="rId1"/>
    <p:sldLayoutId id="2147483835" r:id="rId2"/>
    <p:sldLayoutId id="2147483836" r:id="rId3"/>
  </p:sldLayoutIdLst>
  <p:hf hdr="0" ftr="0" dt="0"/>
  <p:txStyles>
    <p:titleStyle>
      <a:lvl1pPr algn="l" defTabSz="457200"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900" indent="-342900" algn="l" defTabSz="457200"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
        <p:nvSpPr>
          <p:cNvPr id="6" name="Slide Number Placeholder 1">
            <a:extLst>
              <a:ext uri="{FF2B5EF4-FFF2-40B4-BE49-F238E27FC236}">
                <a16:creationId xmlns:a16="http://schemas.microsoft.com/office/drawing/2014/main" id="{293A54D8-BCE0-4A1D-8645-BEFD1ED69298}"/>
              </a:ext>
            </a:extLst>
          </p:cNvPr>
          <p:cNvSpPr>
            <a:spLocks noGrp="1"/>
          </p:cNvSpPr>
          <p:nvPr>
            <p:ph type="sldNum" sz="quarter" idx="4"/>
          </p:nvPr>
        </p:nvSpPr>
        <p:spPr>
          <a:xfrm>
            <a:off x="76200" y="6435725"/>
            <a:ext cx="762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957F66-0D31-42E0-AEB2-85ABD523F8CC}" type="slidenum">
              <a:rPr lang="en-US" smtClean="0"/>
              <a:t>‹#›</a:t>
            </a:fld>
            <a:endParaRPr lang="en-US"/>
          </a:p>
        </p:txBody>
      </p:sp>
    </p:spTree>
    <p:extLst>
      <p:ext uri="{BB962C8B-B14F-4D97-AF65-F5344CB8AC3E}">
        <p14:creationId xmlns:p14="http://schemas.microsoft.com/office/powerpoint/2010/main" val="340509385"/>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34"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E253F-118A-4631-9CE7-48984B40E074}"/>
              </a:ext>
            </a:extLst>
          </p:cNvPr>
          <p:cNvSpPr>
            <a:spLocks noGrp="1"/>
          </p:cNvSpPr>
          <p:nvPr>
            <p:ph type="sldNum" sz="quarter" idx="4"/>
          </p:nvPr>
        </p:nvSpPr>
        <p:spPr>
          <a:xfrm>
            <a:off x="76200" y="6435725"/>
            <a:ext cx="762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957F66-0D31-42E0-AEB2-85ABD523F8CC}" type="slidenum">
              <a:rPr lang="en-US" smtClean="0"/>
              <a:t>‹#›</a:t>
            </a:fld>
            <a:endParaRPr lang="en-US"/>
          </a:p>
        </p:txBody>
      </p:sp>
    </p:spTree>
    <p:extLst>
      <p:ext uri="{BB962C8B-B14F-4D97-AF65-F5344CB8AC3E}">
        <p14:creationId xmlns:p14="http://schemas.microsoft.com/office/powerpoint/2010/main" val="3313843395"/>
      </p:ext>
    </p:extLst>
  </p:cSld>
  <p:clrMap bg1="lt1" tx1="dk1" bg2="lt2" tx2="dk2" accent1="accent1" accent2="accent2" accent3="accent3" accent4="accent4" accent5="accent5" accent6="accent6" hlink="hlink" folHlink="folHlink"/>
  <p:sldLayoutIdLst>
    <p:sldLayoutId id="2147483806"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7" r:id="rId28"/>
    <p:sldLayoutId id="2147483838" r:id="rId29"/>
    <p:sldLayoutId id="2147483839" r:id="rId30"/>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
        <p:nvSpPr>
          <p:cNvPr id="7" name="TextBox 6">
            <a:extLst>
              <a:ext uri="{FF2B5EF4-FFF2-40B4-BE49-F238E27FC236}">
                <a16:creationId xmlns:a16="http://schemas.microsoft.com/office/drawing/2014/main" id="{691A87CF-5E08-4E7B-843D-324FADB8A936}"/>
              </a:ext>
            </a:extLst>
          </p:cNvPr>
          <p:cNvSpPr txBox="1"/>
          <p:nvPr userDrawn="1"/>
        </p:nvSpPr>
        <p:spPr>
          <a:xfrm>
            <a:off x="762000" y="6422918"/>
            <a:ext cx="3385228" cy="435082"/>
          </a:xfrm>
          <a:prstGeom prst="rect">
            <a:avLst/>
          </a:prstGeom>
          <a:noFill/>
          <a:ln>
            <a:noFill/>
          </a:ln>
        </p:spPr>
        <p:txBody>
          <a:bodyPr wrap="square" lIns="179285" tIns="143428" rIns="179285" bIns="143428" rtlCol="0" anchor="t">
            <a:spAutoFit/>
          </a:bodyPr>
          <a:lstStyle/>
          <a:p>
            <a:pPr>
              <a:lnSpc>
                <a:spcPct val="90000"/>
              </a:lnSpc>
              <a:spcAft>
                <a:spcPts val="588"/>
              </a:spcAft>
            </a:pPr>
            <a:r>
              <a:rPr lang="en-US" sz="1000" dirty="0"/>
              <a:t>#DevRelCamp2021</a:t>
            </a:r>
          </a:p>
        </p:txBody>
      </p:sp>
      <p:sp>
        <p:nvSpPr>
          <p:cNvPr id="6" name="Slide Number Placeholder 1">
            <a:extLst>
              <a:ext uri="{FF2B5EF4-FFF2-40B4-BE49-F238E27FC236}">
                <a16:creationId xmlns:a16="http://schemas.microsoft.com/office/drawing/2014/main" id="{633749AF-5C0C-46A6-9F03-BDD81FF465D6}"/>
              </a:ext>
            </a:extLst>
          </p:cNvPr>
          <p:cNvSpPr>
            <a:spLocks noGrp="1"/>
          </p:cNvSpPr>
          <p:nvPr>
            <p:ph type="sldNum" sz="quarter" idx="4"/>
          </p:nvPr>
        </p:nvSpPr>
        <p:spPr>
          <a:xfrm>
            <a:off x="76200" y="6435725"/>
            <a:ext cx="762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957F66-0D31-42E0-AEB2-85ABD523F8CC}" type="slidenum">
              <a:rPr lang="en-US" smtClean="0"/>
              <a:t>‹#›</a:t>
            </a:fld>
            <a:endParaRPr lang="en-US"/>
          </a:p>
        </p:txBody>
      </p:sp>
    </p:spTree>
    <p:extLst>
      <p:ext uri="{BB962C8B-B14F-4D97-AF65-F5344CB8AC3E}">
        <p14:creationId xmlns:p14="http://schemas.microsoft.com/office/powerpoint/2010/main" val="1097095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750" r:id="rId21"/>
    <p:sldLayoutId id="2147483751" r:id="rId22"/>
    <p:sldLayoutId id="2147484837"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37.xml"/><Relationship Id="rId4" Type="http://schemas.openxmlformats.org/officeDocument/2006/relationships/image" Target="../media/image33.jpe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52.sv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1.xml"/><Relationship Id="rId5" Type="http://schemas.openxmlformats.org/officeDocument/2006/relationships/image" Target="../media/image50.sv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50.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39.xml"/><Relationship Id="rId4" Type="http://schemas.openxmlformats.org/officeDocument/2006/relationships/image" Target="../media/image3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docs.microsoft.com/en-us/learn/modules/azure-sql-secure-data/" TargetMode="External"/><Relationship Id="rId3" Type="http://schemas.openxmlformats.org/officeDocument/2006/relationships/hyperlink" Target="https://microsoftlmsap2.lms.sapsf.com/learning/user/catalogsearch/catalogSearchDispatchAction.do?origin=HomePageBrowseAll" TargetMode="External"/><Relationship Id="rId7" Type="http://schemas.openxmlformats.org/officeDocument/2006/relationships/hyperlink" Target="https://docs.microsoft.com/en-us/azure/azure-sql/database/security-overview" TargetMode="External"/><Relationship Id="rId2" Type="http://schemas.openxmlformats.org/officeDocument/2006/relationships/notesSlide" Target="../notesSlides/notesSlide31.xml"/><Relationship Id="rId1" Type="http://schemas.openxmlformats.org/officeDocument/2006/relationships/slideLayout" Target="../slideLayouts/slideLayout21.xml"/><Relationship Id="rId6" Type="http://schemas.openxmlformats.org/officeDocument/2006/relationships/hyperlink" Target="https://docs.microsoft.com/en-us/sql/relational-databases/security/securing-sql-server?view=sql-server-ver15" TargetMode="External"/><Relationship Id="rId5" Type="http://schemas.openxmlformats.org/officeDocument/2006/relationships/hyperlink" Target="https://docs.microsoft.com/en-us/learn/certifications/exams/dp-203" TargetMode="External"/><Relationship Id="rId4" Type="http://schemas.openxmlformats.org/officeDocument/2006/relationships/hyperlink" Target="https://docs.microsoft.com/en-us/learn/certifications/exams/az-500"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4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www.aka.ms/campfeedback"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5.emf"/><Relationship Id="rId4" Type="http://schemas.openxmlformats.org/officeDocument/2006/relationships/image" Target="../media/image60.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2.xml"/><Relationship Id="rId1" Type="http://schemas.openxmlformats.org/officeDocument/2006/relationships/customXml" Target="../../customXml/item4.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3453"/>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8606AA6-7C63-4BF2-AB17-FB360FF781D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37595" y="6382921"/>
            <a:ext cx="2168965" cy="373062"/>
          </a:xfrm>
          <a:prstGeom prst="rect">
            <a:avLst/>
          </a:prstGeom>
        </p:spPr>
      </p:pic>
      <p:sp>
        <p:nvSpPr>
          <p:cNvPr id="11" name="Text Placeholder 3">
            <a:extLst>
              <a:ext uri="{FF2B5EF4-FFF2-40B4-BE49-F238E27FC236}">
                <a16:creationId xmlns:a16="http://schemas.microsoft.com/office/drawing/2014/main" id="{4FBC39FA-D277-47FB-BBDF-B5A6D18A0ACD}"/>
              </a:ext>
            </a:extLst>
          </p:cNvPr>
          <p:cNvSpPr txBox="1">
            <a:spLocks/>
          </p:cNvSpPr>
          <p:nvPr/>
        </p:nvSpPr>
        <p:spPr>
          <a:xfrm>
            <a:off x="561949" y="3200543"/>
            <a:ext cx="6627502" cy="332399"/>
          </a:xfrm>
          <a:prstGeom prst="rect">
            <a:avLst/>
          </a:prstGeom>
          <a:noFill/>
        </p:spPr>
        <p:txBody>
          <a:bodyPr vert="horz" wrap="square" lIns="0" tIns="0" rIns="0" bIns="0" rtlCol="0" anchor="t">
            <a:spAutoFit/>
          </a:bodyPr>
          <a:lstStyle>
            <a:lvl1pPr marL="0" marR="0" indent="0" algn="l" defTabSz="914367" rtl="0" eaLnBrk="1" fontAlgn="auto" latinLnBrk="0" hangingPunct="1">
              <a:lnSpc>
                <a:spcPct val="90000"/>
              </a:lnSpc>
              <a:spcBef>
                <a:spcPts val="0"/>
              </a:spcBef>
              <a:spcAft>
                <a:spcPts val="0"/>
              </a:spcAft>
              <a:buClrTx/>
              <a:buSzPct val="90000"/>
              <a:buFont typeface="Arial" panose="020B0604020202020204" pitchFamily="34" charset="0"/>
              <a:buNone/>
              <a:tabLst/>
              <a:defRPr sz="2200" kern="1200" spc="0" baseline="0">
                <a:gradFill>
                  <a:gsLst>
                    <a:gs pos="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solidFill>
                  <a:srgbClr val="81B902"/>
                </a:solidFill>
                <a:latin typeface="Segoe UI Light"/>
                <a:cs typeface="Segoe UI Light"/>
              </a:rPr>
              <a:t>Connecting as One</a:t>
            </a:r>
            <a:endParaRPr lang="en-US" sz="2400">
              <a:solidFill>
                <a:srgbClr val="81B902"/>
              </a:solidFill>
              <a:latin typeface="Segoe UI Light" panose="020B0502040204020203" pitchFamily="34" charset="0"/>
              <a:cs typeface="Segoe UI Light" panose="020B0502040204020203" pitchFamily="34" charset="0"/>
            </a:endParaRPr>
          </a:p>
        </p:txBody>
      </p:sp>
      <p:pic>
        <p:nvPicPr>
          <p:cNvPr id="6" name="Picture 4">
            <a:extLst>
              <a:ext uri="{FF2B5EF4-FFF2-40B4-BE49-F238E27FC236}">
                <a16:creationId xmlns:a16="http://schemas.microsoft.com/office/drawing/2014/main" id="{D48CC4C9-C9E9-462C-9BEB-D35D58919D5D}"/>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84" t="2811"/>
          <a:stretch/>
        </p:blipFill>
        <p:spPr bwMode="auto">
          <a:xfrm>
            <a:off x="5033818" y="1605791"/>
            <a:ext cx="7136034" cy="333036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8A8BBF11-C97E-41EA-9F8B-334E5BCB41E6}"/>
              </a:ext>
              <a:ext uri="{C183D7F6-B498-43B3-948B-1728B52AA6E4}">
                <adec:decorative xmlns:adec="http://schemas.microsoft.com/office/drawing/2017/decorative" val="1"/>
              </a:ext>
            </a:extLst>
          </p:cNvPr>
          <p:cNvSpPr txBox="1">
            <a:spLocks/>
          </p:cNvSpPr>
          <p:nvPr/>
        </p:nvSpPr>
        <p:spPr>
          <a:xfrm>
            <a:off x="585216" y="-888779"/>
            <a:ext cx="4035194"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2400" spc="0">
              <a:solidFill>
                <a:srgbClr val="50E6FF"/>
              </a:solidFill>
              <a:latin typeface="Segoe UI" panose="020B0502040204020203" pitchFamily="34" charset="0"/>
            </a:endParaRPr>
          </a:p>
        </p:txBody>
      </p:sp>
      <p:sp>
        <p:nvSpPr>
          <p:cNvPr id="16" name="Title 15">
            <a:extLst>
              <a:ext uri="{FF2B5EF4-FFF2-40B4-BE49-F238E27FC236}">
                <a16:creationId xmlns:a16="http://schemas.microsoft.com/office/drawing/2014/main" id="{6FE0F01D-8B8B-4EBD-84B0-0C982ADA0910}"/>
              </a:ext>
            </a:extLst>
          </p:cNvPr>
          <p:cNvSpPr>
            <a:spLocks noGrp="1"/>
          </p:cNvSpPr>
          <p:nvPr>
            <p:ph type="title"/>
          </p:nvPr>
        </p:nvSpPr>
        <p:spPr>
          <a:xfrm>
            <a:off x="585216" y="2407342"/>
            <a:ext cx="9144000" cy="1080296"/>
          </a:xfrm>
        </p:spPr>
        <p:txBody>
          <a:bodyPr/>
          <a:lstStyle/>
          <a:p>
            <a:r>
              <a:rPr lang="en-US" sz="5400" b="1" dirty="0">
                <a:solidFill>
                  <a:schemeClr val="tx1"/>
                </a:solidFill>
                <a:cs typeface="Segoe UI"/>
              </a:rPr>
              <a:t>DevRel Camp</a:t>
            </a:r>
            <a:br>
              <a:rPr lang="en-US" sz="4000" b="1" dirty="0"/>
            </a:br>
            <a:endParaRPr lang="en-US" sz="2400" spc="0" dirty="0">
              <a:solidFill>
                <a:schemeClr val="tx1"/>
              </a:solidFill>
            </a:endParaRPr>
          </a:p>
        </p:txBody>
      </p:sp>
      <p:sp>
        <p:nvSpPr>
          <p:cNvPr id="2" name="Slide Number Placeholder 1">
            <a:extLst>
              <a:ext uri="{FF2B5EF4-FFF2-40B4-BE49-F238E27FC236}">
                <a16:creationId xmlns:a16="http://schemas.microsoft.com/office/drawing/2014/main" id="{62D77F20-E2F3-4992-B3D7-1AC4D9E61312}"/>
              </a:ext>
            </a:extLst>
          </p:cNvPr>
          <p:cNvSpPr>
            <a:spLocks noGrp="1"/>
          </p:cNvSpPr>
          <p:nvPr>
            <p:ph type="sldNum" sz="quarter" idx="13"/>
          </p:nvPr>
        </p:nvSpPr>
        <p:spPr/>
        <p:txBody>
          <a:bodyPr/>
          <a:lstStyle/>
          <a:p>
            <a:fld id="{4A957F66-0D31-42E0-AEB2-85ABD523F8CC}" type="slidenum">
              <a:rPr lang="en-US" smtClean="0"/>
              <a:t>1</a:t>
            </a:fld>
            <a:endParaRPr lang="en-US"/>
          </a:p>
        </p:txBody>
      </p:sp>
    </p:spTree>
    <p:extLst>
      <p:ext uri="{BB962C8B-B14F-4D97-AF65-F5344CB8AC3E}">
        <p14:creationId xmlns:p14="http://schemas.microsoft.com/office/powerpoint/2010/main" val="395340062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Role Based Access Control (RBAC)</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0911941" cy="750580"/>
          </a:xfrm>
        </p:spPr>
        <p:txBody>
          <a:bodyPr/>
          <a:lstStyle/>
          <a:p>
            <a:r>
              <a:rPr lang="en-US" dirty="0">
                <a:latin typeface="Roboto" panose="02000000000000000000" pitchFamily="2" charset="0"/>
                <a:ea typeface="Roboto" panose="02000000000000000000" pitchFamily="2" charset="0"/>
              </a:rPr>
              <a:t>Windows, AD, or preferably Azure AD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makes this easier to accomplish.</a:t>
            </a: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pic>
        <p:nvPicPr>
          <p:cNvPr id="18" name="Picture 17">
            <a:extLst>
              <a:ext uri="{FF2B5EF4-FFF2-40B4-BE49-F238E27FC236}">
                <a16:creationId xmlns:a16="http://schemas.microsoft.com/office/drawing/2014/main" id="{0B1BD5A9-554A-4F8F-87C9-4BE2E1A9A00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876679" y="1290936"/>
            <a:ext cx="1723744" cy="1672032"/>
          </a:xfrm>
          <a:prstGeom prst="rect">
            <a:avLst/>
          </a:prstGeom>
        </p:spPr>
      </p:pic>
      <p:pic>
        <p:nvPicPr>
          <p:cNvPr id="8" name="Picture 7" descr="SQL Database logo">
            <a:extLst>
              <a:ext uri="{FF2B5EF4-FFF2-40B4-BE49-F238E27FC236}">
                <a16:creationId xmlns:a16="http://schemas.microsoft.com/office/drawing/2014/main" id="{383A3519-CC99-4037-B1A9-BC660AA7AE14}"/>
              </a:ext>
            </a:extLst>
          </p:cNvPr>
          <p:cNvPicPr>
            <a:picLocks noChangeAspect="1"/>
          </p:cNvPicPr>
          <p:nvPr/>
        </p:nvPicPr>
        <p:blipFill>
          <a:blip r:embed="rId4"/>
          <a:stretch>
            <a:fillRect/>
          </a:stretch>
        </p:blipFill>
        <p:spPr>
          <a:xfrm>
            <a:off x="76201" y="2743200"/>
            <a:ext cx="1343040" cy="1193813"/>
          </a:xfrm>
          <a:prstGeom prst="rect">
            <a:avLst/>
          </a:prstGeom>
        </p:spPr>
      </p:pic>
      <p:pic>
        <p:nvPicPr>
          <p:cNvPr id="9" name="Picture 8" descr="Azure SQL Managed Instance Logo">
            <a:extLst>
              <a:ext uri="{FF2B5EF4-FFF2-40B4-BE49-F238E27FC236}">
                <a16:creationId xmlns:a16="http://schemas.microsoft.com/office/drawing/2014/main" id="{3237BD52-266C-47BC-A473-BC1D8CA8C5CB}"/>
              </a:ext>
            </a:extLst>
          </p:cNvPr>
          <p:cNvPicPr>
            <a:picLocks noChangeAspect="1"/>
          </p:cNvPicPr>
          <p:nvPr/>
        </p:nvPicPr>
        <p:blipFill rotWithShape="1">
          <a:blip r:embed="rId5"/>
          <a:srcRect l="1855"/>
          <a:stretch/>
        </p:blipFill>
        <p:spPr>
          <a:xfrm>
            <a:off x="1894289" y="3109590"/>
            <a:ext cx="2145685" cy="1309052"/>
          </a:xfrm>
          <a:prstGeom prst="rect">
            <a:avLst/>
          </a:prstGeom>
        </p:spPr>
      </p:pic>
      <p:pic>
        <p:nvPicPr>
          <p:cNvPr id="11" name="Picture 10" descr="Azure SQL Analytics (Preview) Logo">
            <a:extLst>
              <a:ext uri="{FF2B5EF4-FFF2-40B4-BE49-F238E27FC236}">
                <a16:creationId xmlns:a16="http://schemas.microsoft.com/office/drawing/2014/main" id="{2A0B0DBB-914B-4B53-82F7-170691094A48}"/>
              </a:ext>
            </a:extLst>
          </p:cNvPr>
          <p:cNvPicPr>
            <a:picLocks noChangeAspect="1"/>
          </p:cNvPicPr>
          <p:nvPr/>
        </p:nvPicPr>
        <p:blipFill rotWithShape="1">
          <a:blip r:embed="rId6"/>
          <a:srcRect l="3185"/>
          <a:stretch/>
        </p:blipFill>
        <p:spPr>
          <a:xfrm>
            <a:off x="4267200" y="3579804"/>
            <a:ext cx="2145686" cy="1324359"/>
          </a:xfrm>
          <a:prstGeom prst="rect">
            <a:avLst/>
          </a:prstGeom>
        </p:spPr>
      </p:pic>
      <p:pic>
        <p:nvPicPr>
          <p:cNvPr id="12" name="Picture 11" descr="Dedicated SQL pool (formerly SQL DW) logo">
            <a:extLst>
              <a:ext uri="{FF2B5EF4-FFF2-40B4-BE49-F238E27FC236}">
                <a16:creationId xmlns:a16="http://schemas.microsoft.com/office/drawing/2014/main" id="{CD9FA24B-44EC-4B0F-A10E-0C0E54FB4F81}"/>
              </a:ext>
            </a:extLst>
          </p:cNvPr>
          <p:cNvPicPr>
            <a:picLocks noChangeAspect="1"/>
          </p:cNvPicPr>
          <p:nvPr/>
        </p:nvPicPr>
        <p:blipFill rotWithShape="1">
          <a:blip r:embed="rId7"/>
          <a:srcRect l="2160" r="24390"/>
          <a:stretch/>
        </p:blipFill>
        <p:spPr>
          <a:xfrm>
            <a:off x="6705600" y="4038600"/>
            <a:ext cx="1824872" cy="1344084"/>
          </a:xfrm>
          <a:prstGeom prst="rect">
            <a:avLst/>
          </a:prstGeom>
        </p:spPr>
      </p:pic>
      <p:pic>
        <p:nvPicPr>
          <p:cNvPr id="15" name="Picture 14" descr="SQL Server 2019 on Windows Server 2019 VM logo">
            <a:extLst>
              <a:ext uri="{FF2B5EF4-FFF2-40B4-BE49-F238E27FC236}">
                <a16:creationId xmlns:a16="http://schemas.microsoft.com/office/drawing/2014/main" id="{3F54003B-C778-4E42-8CEB-F57D15482787}"/>
              </a:ext>
            </a:extLst>
          </p:cNvPr>
          <p:cNvPicPr>
            <a:picLocks noChangeAspect="1"/>
          </p:cNvPicPr>
          <p:nvPr/>
        </p:nvPicPr>
        <p:blipFill>
          <a:blip r:embed="rId8"/>
          <a:stretch>
            <a:fillRect/>
          </a:stretch>
        </p:blipFill>
        <p:spPr>
          <a:xfrm>
            <a:off x="9067800" y="4523316"/>
            <a:ext cx="2455012" cy="1344084"/>
          </a:xfrm>
          <a:prstGeom prst="rect">
            <a:avLst/>
          </a:prstGeom>
        </p:spPr>
      </p:pic>
      <p:sp>
        <p:nvSpPr>
          <p:cNvPr id="3" name="Slide Number Placeholder 2">
            <a:extLst>
              <a:ext uri="{FF2B5EF4-FFF2-40B4-BE49-F238E27FC236}">
                <a16:creationId xmlns:a16="http://schemas.microsoft.com/office/drawing/2014/main" id="{3EF67A7C-E795-4186-BC1C-7A02A5E16DCE}"/>
              </a:ext>
            </a:extLst>
          </p:cNvPr>
          <p:cNvSpPr>
            <a:spLocks noGrp="1"/>
          </p:cNvSpPr>
          <p:nvPr>
            <p:ph type="sldNum" sz="quarter" idx="23"/>
          </p:nvPr>
        </p:nvSpPr>
        <p:spPr/>
        <p:txBody>
          <a:bodyPr/>
          <a:lstStyle/>
          <a:p>
            <a:fld id="{4A957F66-0D31-42E0-AEB2-85ABD523F8CC}" type="slidenum">
              <a:rPr lang="en-US" smtClean="0"/>
              <a:t>10</a:t>
            </a:fld>
            <a:endParaRPr lang="en-US"/>
          </a:p>
        </p:txBody>
      </p:sp>
    </p:spTree>
    <p:extLst>
      <p:ext uri="{BB962C8B-B14F-4D97-AF65-F5344CB8AC3E}">
        <p14:creationId xmlns:p14="http://schemas.microsoft.com/office/powerpoint/2010/main" val="378618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Public Roles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sz="3600" dirty="0">
                <a:latin typeface="Roboto" panose="02000000000000000000" pitchFamily="2" charset="0"/>
                <a:ea typeface="Roboto" panose="02000000000000000000" pitchFamily="2" charset="0"/>
              </a:rPr>
              <a:t>Every login/user is a member of “public” </a:t>
            </a:r>
          </a:p>
          <a:p>
            <a:r>
              <a:rPr lang="en-US" sz="3600" dirty="0">
                <a:latin typeface="Roboto" panose="02000000000000000000" pitchFamily="2" charset="0"/>
                <a:ea typeface="Roboto" panose="02000000000000000000" pitchFamily="2" charset="0"/>
              </a:rPr>
              <a:t>All logins/users inherit permissions </a:t>
            </a:r>
            <a:br>
              <a:rPr lang="en-US" sz="3600" dirty="0">
                <a:latin typeface="Roboto" panose="02000000000000000000" pitchFamily="2" charset="0"/>
                <a:ea typeface="Roboto" panose="02000000000000000000" pitchFamily="2" charset="0"/>
              </a:rPr>
            </a:br>
            <a:r>
              <a:rPr lang="en-US" sz="3600" dirty="0">
                <a:latin typeface="Roboto" panose="02000000000000000000" pitchFamily="2" charset="0"/>
                <a:ea typeface="Roboto" panose="02000000000000000000" pitchFamily="2" charset="0"/>
              </a:rPr>
              <a:t>granted to public.</a:t>
            </a:r>
          </a:p>
          <a:p>
            <a:pPr lvl="1"/>
            <a:r>
              <a:rPr lang="en-US" sz="3600" b="1" dirty="0">
                <a:latin typeface="Roboto" panose="02000000000000000000" pitchFamily="2" charset="0"/>
                <a:ea typeface="Roboto" panose="02000000000000000000" pitchFamily="2" charset="0"/>
              </a:rPr>
              <a:t>Public </a:t>
            </a:r>
            <a:r>
              <a:rPr lang="en-US" sz="3600" dirty="0">
                <a:latin typeface="Roboto" panose="02000000000000000000" pitchFamily="2" charset="0"/>
                <a:ea typeface="Roboto" panose="02000000000000000000" pitchFamily="2" charset="0"/>
              </a:rPr>
              <a:t>is a </a:t>
            </a:r>
            <a:r>
              <a:rPr lang="en-US" sz="3600" b="1" dirty="0">
                <a:latin typeface="Roboto" panose="02000000000000000000" pitchFamily="2" charset="0"/>
                <a:ea typeface="Roboto" panose="02000000000000000000" pitchFamily="2" charset="0"/>
              </a:rPr>
              <a:t>server role </a:t>
            </a:r>
            <a:r>
              <a:rPr lang="en-US" sz="3600" dirty="0">
                <a:latin typeface="Roboto" panose="02000000000000000000" pitchFamily="2" charset="0"/>
                <a:ea typeface="Roboto" panose="02000000000000000000" pitchFamily="2" charset="0"/>
              </a:rPr>
              <a:t>that should never </a:t>
            </a:r>
            <a:br>
              <a:rPr lang="en-US" sz="3600" dirty="0">
                <a:latin typeface="Roboto" panose="02000000000000000000" pitchFamily="2" charset="0"/>
                <a:ea typeface="Roboto" panose="02000000000000000000" pitchFamily="2" charset="0"/>
              </a:rPr>
            </a:br>
            <a:r>
              <a:rPr lang="en-US" sz="3600" dirty="0">
                <a:latin typeface="Roboto" panose="02000000000000000000" pitchFamily="2" charset="0"/>
                <a:ea typeface="Roboto" panose="02000000000000000000" pitchFamily="2" charset="0"/>
              </a:rPr>
              <a:t>be granted any additional permissions.</a:t>
            </a:r>
          </a:p>
          <a:p>
            <a:pPr lvl="1"/>
            <a:r>
              <a:rPr lang="en-US" sz="3600" b="1" dirty="0">
                <a:latin typeface="Roboto" panose="02000000000000000000" pitchFamily="2" charset="0"/>
                <a:ea typeface="Roboto" panose="02000000000000000000" pitchFamily="2" charset="0"/>
              </a:rPr>
              <a:t>Public is also a database role. </a:t>
            </a:r>
            <a:r>
              <a:rPr lang="en-US" sz="3600" dirty="0">
                <a:latin typeface="Roboto" panose="02000000000000000000" pitchFamily="2" charset="0"/>
                <a:ea typeface="Roboto" panose="02000000000000000000" pitchFamily="2" charset="0"/>
              </a:rPr>
              <a:t>Every database user/role belongs to a </a:t>
            </a:r>
            <a:r>
              <a:rPr lang="en-US" sz="3600" b="1" dirty="0">
                <a:latin typeface="Roboto" panose="02000000000000000000" pitchFamily="2" charset="0"/>
                <a:ea typeface="Roboto" panose="02000000000000000000" pitchFamily="2" charset="0"/>
              </a:rPr>
              <a:t>public database role. </a:t>
            </a:r>
          </a:p>
        </p:txBody>
      </p:sp>
      <p:pic>
        <p:nvPicPr>
          <p:cNvPr id="4" name="Picture 2" descr="A screenshot of the SSMS Server Roles list on the properties page of a Login">
            <a:extLst>
              <a:ext uri="{FF2B5EF4-FFF2-40B4-BE49-F238E27FC236}">
                <a16:creationId xmlns:a16="http://schemas.microsoft.com/office/drawing/2014/main" id="{C2BFA96C-ECC2-4FC8-868E-23C0192F26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90"/>
          <a:stretch/>
        </p:blipFill>
        <p:spPr bwMode="auto">
          <a:xfrm>
            <a:off x="9767538" y="370114"/>
            <a:ext cx="200746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5E43F0E3-5AC9-44E1-A672-8E95646EAF50}"/>
              </a:ext>
            </a:extLst>
          </p:cNvPr>
          <p:cNvSpPr>
            <a:spLocks noGrp="1"/>
          </p:cNvSpPr>
          <p:nvPr>
            <p:ph type="sldNum" sz="quarter" idx="23"/>
          </p:nvPr>
        </p:nvSpPr>
        <p:spPr/>
        <p:txBody>
          <a:bodyPr/>
          <a:lstStyle/>
          <a:p>
            <a:fld id="{4A957F66-0D31-42E0-AEB2-85ABD523F8CC}" type="slidenum">
              <a:rPr lang="en-US" smtClean="0"/>
              <a:t>11</a:t>
            </a:fld>
            <a:endParaRPr lang="en-US"/>
          </a:p>
        </p:txBody>
      </p:sp>
    </p:spTree>
    <p:extLst>
      <p:ext uri="{BB962C8B-B14F-4D97-AF65-F5344CB8AC3E}">
        <p14:creationId xmlns:p14="http://schemas.microsoft.com/office/powerpoint/2010/main" val="400529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Public</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dirty="0">
                <a:latin typeface="Roboto" panose="02000000000000000000" pitchFamily="2" charset="0"/>
                <a:ea typeface="Roboto" panose="02000000000000000000" pitchFamily="2" charset="0"/>
              </a:rPr>
              <a:t>New permissions granted to public roles should trip a failure of any app or database security audit. </a:t>
            </a:r>
          </a:p>
          <a:p>
            <a:pPr lvl="1"/>
            <a:r>
              <a:rPr lang="en-US" dirty="0">
                <a:latin typeface="Roboto" panose="02000000000000000000" pitchFamily="2" charset="0"/>
                <a:ea typeface="Roboto" panose="02000000000000000000" pitchFamily="2" charset="0"/>
              </a:rPr>
              <a:t>Pay attention JEDI: This is STIG SV-53924r1_rule</a:t>
            </a:r>
          </a:p>
          <a:p>
            <a:pPr lvl="1"/>
            <a:r>
              <a:rPr lang="en-US" dirty="0">
                <a:latin typeface="Roboto" panose="02000000000000000000" pitchFamily="2" charset="0"/>
                <a:ea typeface="Roboto" panose="02000000000000000000" pitchFamily="2" charset="0"/>
              </a:rPr>
              <a:t>However, expected non-issue findings from Database Diagram feature.</a:t>
            </a:r>
          </a:p>
          <a:p>
            <a:r>
              <a:rPr lang="en-US" dirty="0">
                <a:latin typeface="Roboto" panose="02000000000000000000" pitchFamily="2" charset="0"/>
                <a:ea typeface="Roboto" panose="02000000000000000000" pitchFamily="2" charset="0"/>
              </a:rPr>
              <a:t>A pain to unravel. </a:t>
            </a:r>
          </a:p>
          <a:p>
            <a:endParaRPr lang="en-US" dirty="0">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70472B2B-F430-4A66-AEED-11EA2B88C2D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884" y="3502284"/>
            <a:ext cx="4622499" cy="3388373"/>
          </a:xfrm>
          <a:prstGeom prst="rect">
            <a:avLst/>
          </a:prstGeom>
        </p:spPr>
      </p:pic>
      <p:sp>
        <p:nvSpPr>
          <p:cNvPr id="7" name="Slide Number Placeholder 6">
            <a:extLst>
              <a:ext uri="{FF2B5EF4-FFF2-40B4-BE49-F238E27FC236}">
                <a16:creationId xmlns:a16="http://schemas.microsoft.com/office/drawing/2014/main" id="{1BE8CE05-C85F-40FF-8A81-1C2E2691A5A5}"/>
              </a:ext>
            </a:extLst>
          </p:cNvPr>
          <p:cNvSpPr>
            <a:spLocks noGrp="1"/>
          </p:cNvSpPr>
          <p:nvPr>
            <p:ph type="sldNum" sz="quarter" idx="23"/>
          </p:nvPr>
        </p:nvSpPr>
        <p:spPr/>
        <p:txBody>
          <a:bodyPr/>
          <a:lstStyle/>
          <a:p>
            <a:fld id="{4A957F66-0D31-42E0-AEB2-85ABD523F8CC}" type="slidenum">
              <a:rPr lang="en-US" smtClean="0"/>
              <a:t>12</a:t>
            </a:fld>
            <a:endParaRPr lang="en-US"/>
          </a:p>
        </p:txBody>
      </p:sp>
    </p:spTree>
    <p:extLst>
      <p:ext uri="{BB962C8B-B14F-4D97-AF65-F5344CB8AC3E}">
        <p14:creationId xmlns:p14="http://schemas.microsoft.com/office/powerpoint/2010/main" val="321667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Server Logins + Database Users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10607142" cy="750580"/>
          </a:xfrm>
        </p:spPr>
        <p:txBody>
          <a:bodyPr/>
          <a:lstStyle/>
          <a:p>
            <a:r>
              <a:rPr lang="en-US" sz="4000" dirty="0">
                <a:latin typeface="Roboto" panose="02000000000000000000" pitchFamily="2" charset="0"/>
                <a:ea typeface="Roboto" panose="02000000000000000000" pitchFamily="2" charset="0"/>
              </a:rPr>
              <a:t>A Server Login is what authenticates a connection to SQL.</a:t>
            </a:r>
          </a:p>
          <a:p>
            <a:r>
              <a:rPr lang="en-US" sz="4000" dirty="0">
                <a:latin typeface="Roboto" panose="02000000000000000000" pitchFamily="2" charset="0"/>
                <a:ea typeface="Roboto" panose="02000000000000000000" pitchFamily="2" charset="0"/>
              </a:rPr>
              <a:t>A Database User provides a Login with database access.</a:t>
            </a:r>
          </a:p>
        </p:txBody>
      </p:sp>
      <p:pic>
        <p:nvPicPr>
          <p:cNvPr id="3" name="Graphic 2">
            <a:extLst>
              <a:ext uri="{FF2B5EF4-FFF2-40B4-BE49-F238E27FC236}">
                <a16:creationId xmlns:a16="http://schemas.microsoft.com/office/drawing/2014/main" id="{C3E74696-60ED-46E3-A738-C050D2487BE0}"/>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9222"/>
          <a:stretch/>
        </p:blipFill>
        <p:spPr>
          <a:xfrm>
            <a:off x="6248400" y="4383702"/>
            <a:ext cx="1226426" cy="1828800"/>
          </a:xfrm>
          <a:prstGeom prst="rect">
            <a:avLst/>
          </a:prstGeom>
        </p:spPr>
      </p:pic>
      <p:pic>
        <p:nvPicPr>
          <p:cNvPr id="7" name="Graphic 6">
            <a:extLst>
              <a:ext uri="{FF2B5EF4-FFF2-40B4-BE49-F238E27FC236}">
                <a16:creationId xmlns:a16="http://schemas.microsoft.com/office/drawing/2014/main" id="{5EEB4880-2E47-4C7B-A619-CEED6B5D2F3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04331" y="4762858"/>
            <a:ext cx="1737443" cy="1449644"/>
          </a:xfrm>
          <a:prstGeom prst="rect">
            <a:avLst/>
          </a:prstGeom>
        </p:spPr>
      </p:pic>
      <p:sp>
        <p:nvSpPr>
          <p:cNvPr id="4" name="Slide Number Placeholder 3">
            <a:extLst>
              <a:ext uri="{FF2B5EF4-FFF2-40B4-BE49-F238E27FC236}">
                <a16:creationId xmlns:a16="http://schemas.microsoft.com/office/drawing/2014/main" id="{B2074BDE-A409-4C48-96FF-721FE040679C}"/>
              </a:ext>
            </a:extLst>
          </p:cNvPr>
          <p:cNvSpPr>
            <a:spLocks noGrp="1"/>
          </p:cNvSpPr>
          <p:nvPr>
            <p:ph type="sldNum" sz="quarter" idx="23"/>
          </p:nvPr>
        </p:nvSpPr>
        <p:spPr/>
        <p:txBody>
          <a:bodyPr/>
          <a:lstStyle/>
          <a:p>
            <a:fld id="{4A957F66-0D31-42E0-AEB2-85ABD523F8CC}" type="slidenum">
              <a:rPr lang="en-US" smtClean="0"/>
              <a:t>13</a:t>
            </a:fld>
            <a:endParaRPr lang="en-US"/>
          </a:p>
        </p:txBody>
      </p:sp>
    </p:spTree>
    <p:extLst>
      <p:ext uri="{BB962C8B-B14F-4D97-AF65-F5344CB8AC3E}">
        <p14:creationId xmlns:p14="http://schemas.microsoft.com/office/powerpoint/2010/main" val="29254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SQL Authenticated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latin typeface="Roboto" panose="02000000000000000000" pitchFamily="2" charset="0"/>
                <a:ea typeface="Roboto" panose="02000000000000000000" pitchFamily="2" charset="0"/>
              </a:rPr>
              <a:t>SQL Logins are authenticated by a SQL Server instance.</a:t>
            </a:r>
          </a:p>
          <a:p>
            <a:r>
              <a:rPr lang="en-US" dirty="0">
                <a:latin typeface="Roboto" panose="02000000000000000000" pitchFamily="2" charset="0"/>
                <a:ea typeface="Roboto" panose="02000000000000000000" pitchFamily="2" charset="0"/>
              </a:rPr>
              <a:t>“Enforce Password Policy” encouraged, but not required!?</a:t>
            </a:r>
          </a:p>
          <a:p>
            <a:r>
              <a:rPr lang="en-US" dirty="0">
                <a:latin typeface="Roboto" panose="02000000000000000000" pitchFamily="2" charset="0"/>
                <a:ea typeface="Roboto" panose="02000000000000000000" pitchFamily="2" charset="0"/>
              </a:rPr>
              <a:t>More administrative effort to maintain, migrate, secure.</a:t>
            </a:r>
          </a:p>
          <a:p>
            <a:endParaRPr lang="en-US" dirty="0">
              <a:latin typeface="Roboto" panose="02000000000000000000" pitchFamily="2" charset="0"/>
              <a:ea typeface="Roboto" panose="02000000000000000000" pitchFamily="2" charset="0"/>
            </a:endParaRPr>
          </a:p>
        </p:txBody>
      </p:sp>
      <p:pic>
        <p:nvPicPr>
          <p:cNvPr id="4" name="Picture 3" descr="A screenshot of MSDN documentation that says &quot;Security Note &#10;When possible, use Windows Authentication&quot;">
            <a:extLst>
              <a:ext uri="{FF2B5EF4-FFF2-40B4-BE49-F238E27FC236}">
                <a16:creationId xmlns:a16="http://schemas.microsoft.com/office/drawing/2014/main" id="{E53E7DAF-F090-45A2-9DB2-AE915B2F1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435" y="4267200"/>
            <a:ext cx="5273386"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0CA6BF55-5C72-4E9D-88BB-ED40ED77CB43}"/>
              </a:ext>
            </a:extLst>
          </p:cNvPr>
          <p:cNvSpPr>
            <a:spLocks noGrp="1"/>
          </p:cNvSpPr>
          <p:nvPr>
            <p:ph type="sldNum" sz="quarter" idx="23"/>
          </p:nvPr>
        </p:nvSpPr>
        <p:spPr/>
        <p:txBody>
          <a:bodyPr/>
          <a:lstStyle/>
          <a:p>
            <a:fld id="{4A957F66-0D31-42E0-AEB2-85ABD523F8CC}" type="slidenum">
              <a:rPr lang="en-US" smtClean="0"/>
              <a:t>14</a:t>
            </a:fld>
            <a:endParaRPr lang="en-US"/>
          </a:p>
        </p:txBody>
      </p:sp>
    </p:spTree>
    <p:extLst>
      <p:ext uri="{BB962C8B-B14F-4D97-AF65-F5344CB8AC3E}">
        <p14:creationId xmlns:p14="http://schemas.microsoft.com/office/powerpoint/2010/main" val="416159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Windows Auth vs SQL Auth</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latin typeface="Roboto" panose="02000000000000000000" pitchFamily="2" charset="0"/>
                <a:ea typeface="Roboto" panose="02000000000000000000" pitchFamily="2" charset="0"/>
              </a:rPr>
              <a:t>In a typical enterprise business environment,</a:t>
            </a:r>
          </a:p>
          <a:p>
            <a:pPr marL="0" indent="0">
              <a:buNone/>
            </a:pPr>
            <a:r>
              <a:rPr lang="en-US" dirty="0">
                <a:latin typeface="Roboto" panose="02000000000000000000" pitchFamily="2" charset="0"/>
                <a:ea typeface="Roboto" panose="02000000000000000000" pitchFamily="2" charset="0"/>
              </a:rPr>
              <a:t>	Windows Authentication means that:</a:t>
            </a:r>
          </a:p>
          <a:p>
            <a:pPr marL="0" indent="0">
              <a:buNone/>
            </a:pPr>
            <a:r>
              <a:rPr lang="en-US" dirty="0">
                <a:latin typeface="Roboto" panose="02000000000000000000" pitchFamily="2" charset="0"/>
                <a:ea typeface="Roboto" panose="02000000000000000000" pitchFamily="2" charset="0"/>
              </a:rPr>
              <a:t>			account creation/termination, </a:t>
            </a:r>
          </a:p>
          <a:p>
            <a:pPr marL="0" indent="0">
              <a:buNone/>
            </a:pPr>
            <a:r>
              <a:rPr lang="en-US" dirty="0">
                <a:latin typeface="Roboto" panose="02000000000000000000" pitchFamily="2" charset="0"/>
                <a:ea typeface="Roboto" panose="02000000000000000000" pitchFamily="2" charset="0"/>
              </a:rPr>
              <a:t>			security group membership, </a:t>
            </a:r>
          </a:p>
          <a:p>
            <a:pPr marL="0" indent="0">
              <a:buNone/>
            </a:pPr>
            <a:r>
              <a:rPr lang="en-US" dirty="0">
                <a:latin typeface="Roboto" panose="02000000000000000000" pitchFamily="2" charset="0"/>
                <a:ea typeface="Roboto" panose="02000000000000000000" pitchFamily="2" charset="0"/>
              </a:rPr>
              <a:t>			password policy,</a:t>
            </a:r>
          </a:p>
          <a:p>
            <a:pPr marL="0" indent="0">
              <a:buNone/>
            </a:pPr>
            <a:r>
              <a:rPr lang="en-US" dirty="0">
                <a:latin typeface="Roboto" panose="02000000000000000000" pitchFamily="2" charset="0"/>
                <a:ea typeface="Roboto" panose="02000000000000000000" pitchFamily="2" charset="0"/>
              </a:rPr>
              <a:t>	are all handled by an existing corporate security 	administration infrastructure.  </a:t>
            </a:r>
          </a:p>
        </p:txBody>
      </p:sp>
      <p:pic>
        <p:nvPicPr>
          <p:cNvPr id="3" name="Graphic 2">
            <a:extLst>
              <a:ext uri="{FF2B5EF4-FFF2-40B4-BE49-F238E27FC236}">
                <a16:creationId xmlns:a16="http://schemas.microsoft.com/office/drawing/2014/main" id="{5788D104-7290-4710-BAC3-9B2DC78A77F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800" y="5338506"/>
            <a:ext cx="1737443" cy="1449644"/>
          </a:xfrm>
          <a:prstGeom prst="rect">
            <a:avLst/>
          </a:prstGeom>
        </p:spPr>
      </p:pic>
      <p:sp>
        <p:nvSpPr>
          <p:cNvPr id="4" name="Slide Number Placeholder 3">
            <a:extLst>
              <a:ext uri="{FF2B5EF4-FFF2-40B4-BE49-F238E27FC236}">
                <a16:creationId xmlns:a16="http://schemas.microsoft.com/office/drawing/2014/main" id="{0C685718-255F-4D2B-843A-79D9706A5B59}"/>
              </a:ext>
            </a:extLst>
          </p:cNvPr>
          <p:cNvSpPr>
            <a:spLocks noGrp="1"/>
          </p:cNvSpPr>
          <p:nvPr>
            <p:ph type="sldNum" sz="quarter" idx="23"/>
          </p:nvPr>
        </p:nvSpPr>
        <p:spPr/>
        <p:txBody>
          <a:bodyPr/>
          <a:lstStyle/>
          <a:p>
            <a:fld id="{4A957F66-0D31-42E0-AEB2-85ABD523F8CC}" type="slidenum">
              <a:rPr lang="en-US" smtClean="0"/>
              <a:t>15</a:t>
            </a:fld>
            <a:endParaRPr lang="en-US"/>
          </a:p>
        </p:txBody>
      </p:sp>
    </p:spTree>
    <p:extLst>
      <p:ext uri="{BB962C8B-B14F-4D97-AF65-F5344CB8AC3E}">
        <p14:creationId xmlns:p14="http://schemas.microsoft.com/office/powerpoint/2010/main" val="19212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Logins + Users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2800" dirty="0">
                <a:latin typeface="Roboto" panose="02000000000000000000" pitchFamily="2" charset="0"/>
                <a:ea typeface="Roboto" panose="02000000000000000000" pitchFamily="2" charset="0"/>
              </a:rPr>
              <a:t>A User can be linked to any Server Login</a:t>
            </a:r>
          </a:p>
          <a:p>
            <a:r>
              <a:rPr lang="en-US" sz="2800" dirty="0">
                <a:latin typeface="Roboto" panose="02000000000000000000" pitchFamily="2" charset="0"/>
                <a:ea typeface="Roboto" panose="02000000000000000000" pitchFamily="2" charset="0"/>
              </a:rPr>
              <a:t>The names don’t actually have to match, but they should. </a:t>
            </a:r>
          </a:p>
          <a:p>
            <a:r>
              <a:rPr lang="en-US" sz="2800" dirty="0">
                <a:latin typeface="Roboto" panose="02000000000000000000" pitchFamily="2" charset="0"/>
                <a:ea typeface="Roboto" panose="02000000000000000000" pitchFamily="2" charset="0"/>
              </a:rPr>
              <a:t>A SID (Security-</a:t>
            </a:r>
            <a:r>
              <a:rPr lang="en-US" sz="2800" dirty="0" err="1">
                <a:latin typeface="Roboto" panose="02000000000000000000" pitchFamily="2" charset="0"/>
                <a:ea typeface="Roboto" panose="02000000000000000000" pitchFamily="2" charset="0"/>
              </a:rPr>
              <a:t>IDentifier</a:t>
            </a:r>
            <a:r>
              <a:rPr lang="en-US" sz="2800" dirty="0">
                <a:latin typeface="Roboto" panose="02000000000000000000" pitchFamily="2" charset="0"/>
                <a:ea typeface="Roboto" panose="02000000000000000000" pitchFamily="2" charset="0"/>
              </a:rPr>
              <a:t>) is shared by User and Login.</a:t>
            </a:r>
          </a:p>
          <a:p>
            <a:endParaRPr lang="en-US" sz="2800" dirty="0">
              <a:latin typeface="Roboto" panose="02000000000000000000" pitchFamily="2" charset="0"/>
              <a:ea typeface="Roboto" panose="02000000000000000000" pitchFamily="2" charset="0"/>
            </a:endParaRPr>
          </a:p>
        </p:txBody>
      </p:sp>
      <p:pic>
        <p:nvPicPr>
          <p:cNvPr id="4" name="Picture 3" descr="A screenshot of sample code using sys.server_principals and then sys.database_principals showing that the SID is different between a login and user, even though they share the same name">
            <a:extLst>
              <a:ext uri="{FF2B5EF4-FFF2-40B4-BE49-F238E27FC236}">
                <a16:creationId xmlns:a16="http://schemas.microsoft.com/office/drawing/2014/main" id="{81CB3081-68D1-4408-BD13-D5AEC80C6656}"/>
              </a:ext>
            </a:extLst>
          </p:cNvPr>
          <p:cNvPicPr>
            <a:picLocks noChangeAspect="1"/>
          </p:cNvPicPr>
          <p:nvPr/>
        </p:nvPicPr>
        <p:blipFill>
          <a:blip r:embed="rId3"/>
          <a:stretch>
            <a:fillRect/>
          </a:stretch>
        </p:blipFill>
        <p:spPr>
          <a:xfrm>
            <a:off x="1219200" y="3135645"/>
            <a:ext cx="7938034" cy="3722355"/>
          </a:xfrm>
          <a:prstGeom prst="rect">
            <a:avLst/>
          </a:prstGeom>
        </p:spPr>
      </p:pic>
      <p:sp>
        <p:nvSpPr>
          <p:cNvPr id="3" name="Slide Number Placeholder 2">
            <a:extLst>
              <a:ext uri="{FF2B5EF4-FFF2-40B4-BE49-F238E27FC236}">
                <a16:creationId xmlns:a16="http://schemas.microsoft.com/office/drawing/2014/main" id="{83F75DC3-0745-49A5-8147-832E0B624E0B}"/>
              </a:ext>
              <a:ext uri="{C183D7F6-B498-43B3-948B-1728B52AA6E4}">
                <adec:decorative xmlns:adec="http://schemas.microsoft.com/office/drawing/2017/decorative" val="1"/>
              </a:ext>
            </a:extLst>
          </p:cNvPr>
          <p:cNvSpPr>
            <a:spLocks noGrp="1"/>
          </p:cNvSpPr>
          <p:nvPr>
            <p:ph type="sldNum" sz="quarter" idx="23"/>
          </p:nvPr>
        </p:nvSpPr>
        <p:spPr/>
        <p:txBody>
          <a:bodyPr/>
          <a:lstStyle/>
          <a:p>
            <a:fld id="{4A957F66-0D31-42E0-AEB2-85ABD523F8CC}" type="slidenum">
              <a:rPr lang="en-US" smtClean="0"/>
              <a:t>16</a:t>
            </a:fld>
            <a:endParaRPr lang="en-US"/>
          </a:p>
        </p:txBody>
      </p:sp>
    </p:spTree>
    <p:extLst>
      <p:ext uri="{BB962C8B-B14F-4D97-AF65-F5344CB8AC3E}">
        <p14:creationId xmlns:p14="http://schemas.microsoft.com/office/powerpoint/2010/main" val="335641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Orphaned SID</a:t>
            </a:r>
          </a:p>
        </p:txBody>
      </p:sp>
      <p:pic>
        <p:nvPicPr>
          <p:cNvPr id="9" name="Picture 8">
            <a:extLst>
              <a:ext uri="{FF2B5EF4-FFF2-40B4-BE49-F238E27FC236}">
                <a16:creationId xmlns:a16="http://schemas.microsoft.com/office/drawing/2014/main" id="{0DEC98EB-AB2A-4E62-8C47-1C69BF5607D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5274365"/>
            <a:ext cx="1413462" cy="1396225"/>
          </a:xfrm>
          <a:prstGeom prst="rect">
            <a:avLst/>
          </a:prstGeom>
        </p:spPr>
      </p:pic>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latin typeface="Roboto" panose="02000000000000000000" pitchFamily="2" charset="0"/>
                <a:ea typeface="Roboto" panose="02000000000000000000" pitchFamily="2" charset="0"/>
              </a:rPr>
              <a:t>DB Users can be disconnected from their SQL Auth Login.</a:t>
            </a:r>
          </a:p>
          <a:p>
            <a:r>
              <a:rPr lang="en-US" dirty="0">
                <a:latin typeface="Roboto" panose="02000000000000000000" pitchFamily="2" charset="0"/>
                <a:ea typeface="Roboto" panose="02000000000000000000" pitchFamily="2" charset="0"/>
              </a:rPr>
              <a:t>Commonly occurs when a database is restored from one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SQL instance to another.</a:t>
            </a:r>
          </a:p>
          <a:p>
            <a:r>
              <a:rPr lang="en-US" dirty="0">
                <a:latin typeface="Roboto" panose="02000000000000000000" pitchFamily="2" charset="0"/>
                <a:ea typeface="Roboto" panose="02000000000000000000" pitchFamily="2" charset="0"/>
              </a:rPr>
              <a:t>Only with SQL Auth Logins, not Windows Auth Logins.</a:t>
            </a:r>
          </a:p>
          <a:p>
            <a:r>
              <a:rPr lang="en-US" dirty="0">
                <a:latin typeface="Roboto" panose="02000000000000000000" pitchFamily="2" charset="0"/>
                <a:ea typeface="Roboto" panose="02000000000000000000" pitchFamily="2" charset="0"/>
              </a:rPr>
              <a:t>SQL Auth Login = local SID, Windows Auth Login = AD SID</a:t>
            </a:r>
          </a:p>
          <a:p>
            <a:pPr marL="0" indent="0">
              <a:buNone/>
            </a:pPr>
            <a:endParaRPr lang="en-US" dirty="0">
              <a:latin typeface="Roboto" panose="02000000000000000000" pitchFamily="2" charset="0"/>
              <a:ea typeface="Roboto" panose="02000000000000000000" pitchFamily="2" charset="0"/>
            </a:endParaRPr>
          </a:p>
        </p:txBody>
      </p:sp>
      <p:pic>
        <p:nvPicPr>
          <p:cNvPr id="7" name="Graphic 6">
            <a:extLst>
              <a:ext uri="{FF2B5EF4-FFF2-40B4-BE49-F238E27FC236}">
                <a16:creationId xmlns:a16="http://schemas.microsoft.com/office/drawing/2014/main" id="{0A732DF6-045D-40A6-B8E8-C4D2CBD66E46}"/>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677" t="586" r="30984" b="-586"/>
          <a:stretch/>
        </p:blipFill>
        <p:spPr>
          <a:xfrm flipH="1">
            <a:off x="10963609" y="5264426"/>
            <a:ext cx="953408" cy="1396225"/>
          </a:xfrm>
          <a:prstGeom prst="rect">
            <a:avLst/>
          </a:prstGeom>
        </p:spPr>
      </p:pic>
      <p:sp>
        <p:nvSpPr>
          <p:cNvPr id="3" name="Slide Number Placeholder 2">
            <a:extLst>
              <a:ext uri="{FF2B5EF4-FFF2-40B4-BE49-F238E27FC236}">
                <a16:creationId xmlns:a16="http://schemas.microsoft.com/office/drawing/2014/main" id="{8E42FA36-F513-48A8-A303-FBF096033D87}"/>
              </a:ext>
            </a:extLst>
          </p:cNvPr>
          <p:cNvSpPr>
            <a:spLocks noGrp="1"/>
          </p:cNvSpPr>
          <p:nvPr>
            <p:ph type="sldNum" sz="quarter" idx="23"/>
          </p:nvPr>
        </p:nvSpPr>
        <p:spPr/>
        <p:txBody>
          <a:bodyPr/>
          <a:lstStyle/>
          <a:p>
            <a:fld id="{4A957F66-0D31-42E0-AEB2-85ABD523F8CC}" type="slidenum">
              <a:rPr lang="en-US" smtClean="0"/>
              <a:t>17</a:t>
            </a:fld>
            <a:endParaRPr lang="en-US"/>
          </a:p>
        </p:txBody>
      </p:sp>
    </p:spTree>
    <p:extLst>
      <p:ext uri="{BB962C8B-B14F-4D97-AF65-F5344CB8AC3E}">
        <p14:creationId xmlns:p14="http://schemas.microsoft.com/office/powerpoint/2010/main" val="340486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Fix Orphaned SID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latin typeface="Roboto" panose="02000000000000000000" pitchFamily="2" charset="0"/>
                <a:ea typeface="Roboto" panose="02000000000000000000" pitchFamily="2" charset="0"/>
              </a:rPr>
              <a:t>To re-associate a database user to a server login:</a:t>
            </a:r>
          </a:p>
          <a:p>
            <a:pPr marL="0" indent="0">
              <a:buNone/>
            </a:pPr>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username </a:t>
            </a: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LOGIN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loginname</a:t>
            </a:r>
            <a:r>
              <a:rPr lang="en-US" dirty="0">
                <a:solidFill>
                  <a:srgbClr val="808080"/>
                </a:solidFill>
                <a:latin typeface="Consolas" panose="020B0609020204030204" pitchFamily="49" charset="0"/>
              </a:rPr>
              <a:t>;</a:t>
            </a:r>
          </a:p>
          <a:p>
            <a:pPr marL="0" indent="0">
              <a:buNone/>
            </a:pPr>
            <a:endParaRPr lang="en-US" sz="2400" dirty="0">
              <a:solidFill>
                <a:srgbClr val="212121"/>
              </a:solidFill>
              <a:latin typeface="Consolas" panose="020B0609020204030204" pitchFamily="49" charset="0"/>
            </a:endParaRPr>
          </a:p>
          <a:p>
            <a:pPr marL="0" indent="0">
              <a:buNone/>
            </a:pP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SELECT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DBUser_Name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dp.name</a:t>
            </a:r>
          </a:p>
          <a:p>
            <a:pPr marL="0" indent="0">
              <a:buNone/>
            </a:pP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Login_Name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a:t>
            </a:r>
          </a:p>
          <a:p>
            <a:pPr marL="0" indent="0">
              <a:buNone/>
            </a:pPr>
            <a:r>
              <a:rPr lang="en-US" sz="2400" dirty="0">
                <a:solidFill>
                  <a:srgbClr val="0000FF"/>
                </a:solidFill>
                <a:latin typeface="Consolas" panose="020B0609020204030204" pitchFamily="49" charset="0"/>
              </a:rPr>
              <a:t>FROM</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sys.database_principals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dp</a:t>
            </a: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INNER JOIN </a:t>
            </a:r>
            <a:r>
              <a:rPr lang="en-US" sz="2400" dirty="0" err="1">
                <a:solidFill>
                  <a:srgbClr val="212121"/>
                </a:solidFill>
                <a:latin typeface="Consolas" panose="020B0609020204030204" pitchFamily="49" charset="0"/>
              </a:rPr>
              <a:t>sys.server_principals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sp</a:t>
            </a: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ON</a:t>
            </a:r>
            <a:r>
              <a:rPr lang="en-US" sz="2400" dirty="0">
                <a:solidFill>
                  <a:srgbClr val="212121"/>
                </a:solidFill>
                <a:latin typeface="Consolas" panose="020B0609020204030204" pitchFamily="49" charset="0"/>
              </a:rPr>
              <a:t> dp.name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 </a:t>
            </a:r>
          </a:p>
          <a:p>
            <a:pPr marL="0" indent="0">
              <a:buNone/>
            </a:pPr>
            <a:r>
              <a:rPr lang="en-US" sz="2400" dirty="0">
                <a:solidFill>
                  <a:srgbClr val="0000FF"/>
                </a:solidFill>
                <a:latin typeface="Consolas" panose="020B0609020204030204" pitchFamily="49" charset="0"/>
              </a:rPr>
              <a:t>WHERE</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sp.sid</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&lt;&gt;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dp.sid</a:t>
            </a:r>
            <a:r>
              <a:rPr lang="en-US" sz="2400" dirty="0">
                <a:solidFill>
                  <a:srgbClr val="212121"/>
                </a:solidFill>
                <a:latin typeface="Consolas" panose="020B0609020204030204" pitchFamily="49" charset="0"/>
              </a:rPr>
              <a:t>;</a:t>
            </a:r>
          </a:p>
          <a:p>
            <a:pPr marL="0" indent="0">
              <a:buNone/>
            </a:pPr>
            <a:br>
              <a:rPr lang="en-US" sz="2400" dirty="0"/>
            </a:br>
            <a:endParaRPr lang="en-US" sz="2400" dirty="0">
              <a:solidFill>
                <a:srgbClr val="212121"/>
              </a:solidFill>
              <a:latin typeface="Consolas" panose="020B0609020204030204" pitchFamily="49" charset="0"/>
            </a:endParaRPr>
          </a:p>
          <a:p>
            <a:pPr marL="0" indent="0">
              <a:buNone/>
            </a:pPr>
            <a:endParaRPr lang="en-US" sz="2400" dirty="0"/>
          </a:p>
          <a:p>
            <a:pPr marL="0" indent="0">
              <a:buNone/>
            </a:pPr>
            <a:endParaRPr lang="en-US" dirty="0"/>
          </a:p>
        </p:txBody>
      </p:sp>
      <p:pic>
        <p:nvPicPr>
          <p:cNvPr id="3" name="Graphic 2">
            <a:extLst>
              <a:ext uri="{FF2B5EF4-FFF2-40B4-BE49-F238E27FC236}">
                <a16:creationId xmlns:a16="http://schemas.microsoft.com/office/drawing/2014/main" id="{2B77F503-BBA7-47EE-AC36-B8283FCA3B8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677" t="586" r="30984" b="-586"/>
          <a:stretch/>
        </p:blipFill>
        <p:spPr>
          <a:xfrm>
            <a:off x="8686800" y="4857981"/>
            <a:ext cx="953408" cy="1396225"/>
          </a:xfrm>
          <a:prstGeom prst="rect">
            <a:avLst/>
          </a:prstGeom>
        </p:spPr>
      </p:pic>
      <p:pic>
        <p:nvPicPr>
          <p:cNvPr id="7" name="Graphic 6">
            <a:extLst>
              <a:ext uri="{FF2B5EF4-FFF2-40B4-BE49-F238E27FC236}">
                <a16:creationId xmlns:a16="http://schemas.microsoft.com/office/drawing/2014/main" id="{BEB1AAB4-8664-41BB-9F45-B1448695ACE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677" t="586" r="30984" b="-586"/>
          <a:stretch/>
        </p:blipFill>
        <p:spPr>
          <a:xfrm flipH="1">
            <a:off x="9677400" y="4857980"/>
            <a:ext cx="953408" cy="1396225"/>
          </a:xfrm>
          <a:prstGeom prst="rect">
            <a:avLst/>
          </a:prstGeom>
        </p:spPr>
      </p:pic>
      <p:sp>
        <p:nvSpPr>
          <p:cNvPr id="4" name="Slide Number Placeholder 3">
            <a:extLst>
              <a:ext uri="{FF2B5EF4-FFF2-40B4-BE49-F238E27FC236}">
                <a16:creationId xmlns:a16="http://schemas.microsoft.com/office/drawing/2014/main" id="{3C2B2BBC-F8A3-41C0-B2ED-1648BF93760D}"/>
              </a:ext>
            </a:extLst>
          </p:cNvPr>
          <p:cNvSpPr>
            <a:spLocks noGrp="1"/>
          </p:cNvSpPr>
          <p:nvPr>
            <p:ph type="sldNum" sz="quarter" idx="23"/>
          </p:nvPr>
        </p:nvSpPr>
        <p:spPr/>
        <p:txBody>
          <a:bodyPr/>
          <a:lstStyle/>
          <a:p>
            <a:fld id="{4A957F66-0D31-42E0-AEB2-85ABD523F8CC}" type="slidenum">
              <a:rPr lang="en-US" smtClean="0"/>
              <a:t>18</a:t>
            </a:fld>
            <a:endParaRPr lang="en-US"/>
          </a:p>
        </p:txBody>
      </p:sp>
    </p:spTree>
    <p:extLst>
      <p:ext uri="{BB962C8B-B14F-4D97-AF65-F5344CB8AC3E}">
        <p14:creationId xmlns:p14="http://schemas.microsoft.com/office/powerpoint/2010/main" val="361229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Contained Databases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Moves authentication from the Server level directly to the Database level.</a:t>
            </a:r>
          </a:p>
          <a:p>
            <a:r>
              <a:rPr lang="en-US" dirty="0">
                <a:latin typeface="Roboto" panose="02000000000000000000" pitchFamily="2" charset="0"/>
                <a:ea typeface="Roboto" panose="02000000000000000000" pitchFamily="2" charset="0"/>
              </a:rPr>
              <a:t>A contained database owner, for example, has full control over security in the database.  </a:t>
            </a:r>
          </a:p>
          <a:p>
            <a:pPr lvl="2"/>
            <a:r>
              <a:rPr lang="en-US" sz="2800" dirty="0">
                <a:latin typeface="Roboto" panose="02000000000000000000" pitchFamily="2" charset="0"/>
                <a:ea typeface="Roboto" panose="02000000000000000000" pitchFamily="2" charset="0"/>
              </a:rPr>
              <a:t>No server-level (or sysadmin) permissions necessary</a:t>
            </a:r>
            <a:endParaRPr lang="en-US" sz="2933"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EE044BFB-CF92-44B1-9C48-E0F6DAAFEDC8}"/>
              </a:ext>
            </a:extLst>
          </p:cNvPr>
          <p:cNvSpPr>
            <a:spLocks noGrp="1"/>
          </p:cNvSpPr>
          <p:nvPr>
            <p:ph type="sldNum" sz="quarter" idx="23"/>
          </p:nvPr>
        </p:nvSpPr>
        <p:spPr/>
        <p:txBody>
          <a:bodyPr/>
          <a:lstStyle/>
          <a:p>
            <a:fld id="{4A957F66-0D31-42E0-AEB2-85ABD523F8CC}" type="slidenum">
              <a:rPr lang="en-US" smtClean="0"/>
              <a:t>19</a:t>
            </a:fld>
            <a:endParaRPr lang="en-US"/>
          </a:p>
        </p:txBody>
      </p:sp>
    </p:spTree>
    <p:extLst>
      <p:ext uri="{BB962C8B-B14F-4D97-AF65-F5344CB8AC3E}">
        <p14:creationId xmlns:p14="http://schemas.microsoft.com/office/powerpoint/2010/main" val="1820439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5EF07CA-BC4A-8B40-97FC-9346E1573A52}"/>
              </a:ext>
              <a:ext uri="{C183D7F6-B498-43B3-948B-1728B52AA6E4}">
                <adec:decorative xmlns:adec="http://schemas.microsoft.com/office/drawing/2017/decorative" val="1"/>
              </a:ext>
            </a:extLst>
          </p:cNvPr>
          <p:cNvSpPr/>
          <p:nvPr/>
        </p:nvSpPr>
        <p:spPr>
          <a:xfrm>
            <a:off x="1729" y="486"/>
            <a:ext cx="12190271" cy="6857027"/>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200">
              <a:solidFill>
                <a:srgbClr val="FFFFFF"/>
              </a:solidFill>
              <a:latin typeface="Roboto" panose="02000000000000000000" pitchFamily="2" charset="0"/>
              <a:ea typeface="Roboto" panose="02000000000000000000" pitchFamily="2" charset="0"/>
            </a:endParaRPr>
          </a:p>
        </p:txBody>
      </p:sp>
      <p:sp>
        <p:nvSpPr>
          <p:cNvPr id="13" name="Rectangle 12">
            <a:extLst>
              <a:ext uri="{FF2B5EF4-FFF2-40B4-BE49-F238E27FC236}">
                <a16:creationId xmlns:a16="http://schemas.microsoft.com/office/drawing/2014/main" id="{E8B61221-DC26-6143-9AD9-B3048789737C}"/>
              </a:ext>
              <a:ext uri="{C183D7F6-B498-43B3-948B-1728B52AA6E4}">
                <adec:decorative xmlns:adec="http://schemas.microsoft.com/office/drawing/2017/decorative" val="1"/>
              </a:ext>
            </a:extLst>
          </p:cNvPr>
          <p:cNvSpPr/>
          <p:nvPr/>
        </p:nvSpPr>
        <p:spPr>
          <a:xfrm>
            <a:off x="-14606" y="0"/>
            <a:ext cx="5237245" cy="6857027"/>
          </a:xfrm>
          <a:prstGeom prst="rect">
            <a:avLst/>
          </a:prstGeom>
          <a:solidFill>
            <a:srgbClr val="233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200" i="1">
              <a:solidFill>
                <a:srgbClr val="FFFFFF"/>
              </a:solidFill>
              <a:latin typeface="Roboto" panose="02000000000000000000" pitchFamily="2" charset="0"/>
              <a:ea typeface="Roboto" panose="02000000000000000000" pitchFamily="2" charset="0"/>
            </a:endParaRPr>
          </a:p>
        </p:txBody>
      </p:sp>
      <p:sp>
        <p:nvSpPr>
          <p:cNvPr id="5" name="object 5">
            <a:extLst>
              <a:ext uri="{C183D7F6-B498-43B3-948B-1728B52AA6E4}">
                <adec:decorative xmlns:adec="http://schemas.microsoft.com/office/drawing/2017/decorative" val="1"/>
              </a:ext>
            </a:extLst>
          </p:cNvPr>
          <p:cNvSpPr/>
          <p:nvPr/>
        </p:nvSpPr>
        <p:spPr>
          <a:xfrm>
            <a:off x="185509" y="187226"/>
            <a:ext cx="224082" cy="224082"/>
          </a:xfrm>
          <a:prstGeom prst="rect">
            <a:avLst/>
          </a:prstGeom>
          <a:blipFill>
            <a:blip r:embed="rId3" cstate="print"/>
            <a:stretch>
              <a:fillRect/>
            </a:stretch>
          </a:blipFill>
        </p:spPr>
        <p:txBody>
          <a:bodyPr wrap="square" lIns="0" tIns="0" rIns="0" bIns="0" rtlCol="0"/>
          <a:lstStyle/>
          <a:p>
            <a:pPr defTabSz="914367"/>
            <a:endParaRPr sz="1200">
              <a:solidFill>
                <a:srgbClr val="FFFFFF"/>
              </a:solidFill>
              <a:latin typeface="Roboto" panose="02000000000000000000" pitchFamily="2" charset="0"/>
              <a:ea typeface="Roboto" panose="02000000000000000000" pitchFamily="2" charset="0"/>
            </a:endParaRPr>
          </a:p>
        </p:txBody>
      </p:sp>
      <p:sp>
        <p:nvSpPr>
          <p:cNvPr id="6" name="object 6"/>
          <p:cNvSpPr txBox="1">
            <a:spLocks noGrp="1"/>
          </p:cNvSpPr>
          <p:nvPr>
            <p:ph type="title"/>
          </p:nvPr>
        </p:nvSpPr>
        <p:spPr>
          <a:xfrm>
            <a:off x="297550" y="990600"/>
            <a:ext cx="4539846" cy="4988839"/>
          </a:xfrm>
          <a:prstGeom prst="rect">
            <a:avLst/>
          </a:prstGeom>
        </p:spPr>
        <p:txBody>
          <a:bodyPr vert="horz" wrap="square" lIns="0" tIns="185711" rIns="0" bIns="0" rtlCol="0" anchor="t">
            <a:spAutoFit/>
          </a:bodyPr>
          <a:lstStyle/>
          <a:p>
            <a:pPr>
              <a:lnSpc>
                <a:spcPct val="100000"/>
              </a:lnSpc>
            </a:pPr>
            <a:r>
              <a:rPr lang="en-US" sz="5400" dirty="0">
                <a:solidFill>
                  <a:schemeClr val="bg2"/>
                </a:solidFill>
                <a:latin typeface="Roboto" panose="02000000000000000000" pitchFamily="2" charset="0"/>
                <a:ea typeface="Roboto" panose="02000000000000000000" pitchFamily="2" charset="0"/>
              </a:rPr>
              <a:t>Data Platform Security Principals 101</a:t>
            </a:r>
            <a:br>
              <a:rPr lang="en-US" sz="5400" dirty="0">
                <a:solidFill>
                  <a:schemeClr val="bg2"/>
                </a:solidFill>
                <a:latin typeface="Roboto" panose="02000000000000000000" pitchFamily="2" charset="0"/>
                <a:ea typeface="Roboto" panose="02000000000000000000" pitchFamily="2" charset="0"/>
              </a:rPr>
            </a:br>
            <a:br>
              <a:rPr lang="en-US" sz="5400" dirty="0">
                <a:solidFill>
                  <a:schemeClr val="bg2"/>
                </a:solidFill>
                <a:latin typeface="Roboto" panose="02000000000000000000" pitchFamily="2" charset="0"/>
                <a:ea typeface="Roboto" panose="02000000000000000000" pitchFamily="2" charset="0"/>
              </a:rPr>
            </a:br>
            <a:r>
              <a:rPr lang="en-US" sz="4400" dirty="0">
                <a:solidFill>
                  <a:schemeClr val="bg2"/>
                </a:solidFill>
                <a:latin typeface="Roboto" panose="02000000000000000000" pitchFamily="2" charset="0"/>
                <a:ea typeface="Roboto" panose="02000000000000000000" pitchFamily="2" charset="0"/>
              </a:rPr>
              <a:t>DevRel Camp Feb 2021</a:t>
            </a:r>
            <a:endParaRPr lang="en-US" sz="4000" dirty="0">
              <a:solidFill>
                <a:schemeClr val="bg2"/>
              </a:solidFill>
              <a:latin typeface="Roboto" panose="02000000000000000000" pitchFamily="2" charset="0"/>
              <a:ea typeface="Roboto" panose="02000000000000000000" pitchFamily="2" charset="0"/>
            </a:endParaRPr>
          </a:p>
        </p:txBody>
      </p:sp>
      <p:pic>
        <p:nvPicPr>
          <p:cNvPr id="2" name="Picture 1">
            <a:extLst>
              <a:ext uri="{FF2B5EF4-FFF2-40B4-BE49-F238E27FC236}">
                <a16:creationId xmlns:a16="http://schemas.microsoft.com/office/drawing/2014/main" id="{95EC4FF3-C640-4962-AAEF-DFF28AC3D1E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7894" y="894109"/>
            <a:ext cx="2719374" cy="858750"/>
          </a:xfrm>
          <a:prstGeom prst="rect">
            <a:avLst/>
          </a:prstGeom>
        </p:spPr>
      </p:pic>
      <p:pic>
        <p:nvPicPr>
          <p:cNvPr id="3" name="Picture 2">
            <a:extLst>
              <a:ext uri="{FF2B5EF4-FFF2-40B4-BE49-F238E27FC236}">
                <a16:creationId xmlns:a16="http://schemas.microsoft.com/office/drawing/2014/main" id="{D91806E6-9269-41E0-8BAD-FCCF7D23D14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9485" y="299267"/>
            <a:ext cx="3646547" cy="4862062"/>
          </a:xfrm>
          <a:prstGeom prst="rect">
            <a:avLst/>
          </a:prstGeom>
        </p:spPr>
      </p:pic>
      <p:pic>
        <p:nvPicPr>
          <p:cNvPr id="7" name="Picture 6">
            <a:extLst>
              <a:ext uri="{FF2B5EF4-FFF2-40B4-BE49-F238E27FC236}">
                <a16:creationId xmlns:a16="http://schemas.microsoft.com/office/drawing/2014/main" id="{63371466-A637-4D26-8B66-1BACB724A3D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413910">
            <a:off x="10153009" y="1094792"/>
            <a:ext cx="1123791" cy="533325"/>
          </a:xfrm>
          <a:prstGeom prst="rect">
            <a:avLst/>
          </a:prstGeom>
        </p:spPr>
      </p:pic>
      <p:sp>
        <p:nvSpPr>
          <p:cNvPr id="4" name="Slide Number Placeholder 3">
            <a:extLst>
              <a:ext uri="{FF2B5EF4-FFF2-40B4-BE49-F238E27FC236}">
                <a16:creationId xmlns:a16="http://schemas.microsoft.com/office/drawing/2014/main" id="{19A8010B-8CC7-4AE4-88CA-5D8214710EF5}"/>
              </a:ext>
            </a:extLst>
          </p:cNvPr>
          <p:cNvSpPr>
            <a:spLocks noGrp="1"/>
          </p:cNvSpPr>
          <p:nvPr>
            <p:ph type="sldNum" sz="quarter" idx="10"/>
          </p:nvPr>
        </p:nvSpPr>
        <p:spPr/>
        <p:txBody>
          <a:bodyPr/>
          <a:lstStyle/>
          <a:p>
            <a:fld id="{4A957F66-0D31-42E0-AEB2-85ABD523F8CC}" type="slidenum">
              <a:rPr lang="en-US" smtClean="0"/>
              <a:t>2</a:t>
            </a:fld>
            <a:endParaRPr lang="en-US"/>
          </a:p>
        </p:txBody>
      </p:sp>
    </p:spTree>
    <p:extLst>
      <p:ext uri="{BB962C8B-B14F-4D97-AF65-F5344CB8AC3E}">
        <p14:creationId xmlns:p14="http://schemas.microsoft.com/office/powerpoint/2010/main" val="2096244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Users With Passwords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What this means is that this syntax,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which heretofore made no sense,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on a contained database is perfectly valid:</a:t>
            </a:r>
          </a:p>
          <a:p>
            <a:pPr marL="0" indent="0">
              <a:buNone/>
            </a:pPr>
            <a:r>
              <a:rPr lang="en-US" dirty="0">
                <a:solidFill>
                  <a:srgbClr val="0000FF"/>
                </a:solidFill>
                <a:latin typeface="Consolas" panose="020B0609020204030204" pitchFamily="49" charset="0"/>
              </a:rPr>
              <a:t>USE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Contoso_DB</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BI_User</a:t>
            </a:r>
            <a:r>
              <a:rPr lang="en-US" dirty="0">
                <a:solidFill>
                  <a:srgbClr val="000000"/>
                </a:solidFill>
                <a:latin typeface="Consolas" panose="020B0609020204030204" pitchFamily="49" charset="0"/>
              </a:rPr>
              <a:t>] </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PASSWORD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strongpassword</a:t>
            </a:r>
            <a:r>
              <a:rPr lang="en-US" dirty="0">
                <a:solidFill>
                  <a:srgbClr val="FF0000"/>
                </a:solidFill>
                <a:latin typeface="Consolas" panose="020B0609020204030204" pitchFamily="49" charset="0"/>
              </a:rPr>
              <a:t>’</a:t>
            </a:r>
            <a:r>
              <a:rPr lang="en-US" dirty="0">
                <a:solidFill>
                  <a:srgbClr val="808080"/>
                </a:solidFill>
                <a:latin typeface="Consolas" panose="020B0609020204030204" pitchFamily="49" charset="0"/>
              </a:rPr>
              <a:t>;</a:t>
            </a:r>
          </a:p>
          <a:p>
            <a:pPr marL="0" indent="0">
              <a:buNone/>
            </a:pPr>
            <a:r>
              <a:rPr lang="en-US" dirty="0">
                <a:solidFill>
                  <a:srgbClr val="008000"/>
                </a:solidFill>
                <a:latin typeface="Consolas" panose="020B0609020204030204" pitchFamily="49" charset="0"/>
              </a:rPr>
              <a:t>--or</a:t>
            </a:r>
          </a:p>
          <a:p>
            <a:pPr marL="0" indent="0">
              <a:buNone/>
            </a:pPr>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[Contoso\</a:t>
            </a:r>
            <a:r>
              <a:rPr lang="en-US" dirty="0" err="1">
                <a:solidFill>
                  <a:srgbClr val="000000"/>
                </a:solidFill>
                <a:latin typeface="Consolas" panose="020B0609020204030204" pitchFamily="49" charset="0"/>
              </a:rPr>
              <a:t>BI_User</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673D2036-99B4-4765-9046-CFF473941B75}"/>
              </a:ext>
            </a:extLst>
          </p:cNvPr>
          <p:cNvSpPr>
            <a:spLocks noGrp="1"/>
          </p:cNvSpPr>
          <p:nvPr>
            <p:ph type="sldNum" sz="quarter" idx="23"/>
          </p:nvPr>
        </p:nvSpPr>
        <p:spPr/>
        <p:txBody>
          <a:bodyPr/>
          <a:lstStyle/>
          <a:p>
            <a:fld id="{4A957F66-0D31-42E0-AEB2-85ABD523F8CC}" type="slidenum">
              <a:rPr lang="en-US" smtClean="0"/>
              <a:t>20</a:t>
            </a:fld>
            <a:endParaRPr lang="en-US"/>
          </a:p>
        </p:txBody>
      </p:sp>
    </p:spTree>
    <p:extLst>
      <p:ext uri="{BB962C8B-B14F-4D97-AF65-F5344CB8AC3E}">
        <p14:creationId xmlns:p14="http://schemas.microsoft.com/office/powerpoint/2010/main" val="2699724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Contained Databases Sound Familiar</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A platform where all the necessities for authentication and system objects are stored in the user database…</a:t>
            </a:r>
          </a:p>
          <a:p>
            <a:r>
              <a:rPr lang="en-US" dirty="0">
                <a:latin typeface="Roboto" panose="02000000000000000000" pitchFamily="2" charset="0"/>
                <a:ea typeface="Roboto" panose="02000000000000000000" pitchFamily="2" charset="0"/>
              </a:rPr>
              <a:t>No system databases needed, so the database is easily portable between servers…</a:t>
            </a:r>
          </a:p>
          <a:p>
            <a:r>
              <a:rPr lang="en-US" dirty="0">
                <a:latin typeface="Roboto" panose="02000000000000000000" pitchFamily="2" charset="0"/>
                <a:ea typeface="Roboto" panose="02000000000000000000" pitchFamily="2" charset="0"/>
              </a:rPr>
              <a:t>What does this sound like?</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Azure SQL Database!</a:t>
            </a:r>
          </a:p>
        </p:txBody>
      </p:sp>
      <p:sp>
        <p:nvSpPr>
          <p:cNvPr id="4" name="Rectangle 3">
            <a:extLst>
              <a:ext uri="{FF2B5EF4-FFF2-40B4-BE49-F238E27FC236}">
                <a16:creationId xmlns:a16="http://schemas.microsoft.com/office/drawing/2014/main" id="{AF6BE7E3-DD7B-49F0-A84A-520307D328F6}"/>
              </a:ext>
            </a:extLst>
          </p:cNvPr>
          <p:cNvSpPr/>
          <p:nvPr/>
        </p:nvSpPr>
        <p:spPr>
          <a:xfrm>
            <a:off x="23172" y="6542375"/>
            <a:ext cx="6096000" cy="215444"/>
          </a:xfrm>
          <a:prstGeom prst="rect">
            <a:avLst/>
          </a:prstGeom>
        </p:spPr>
        <p:txBody>
          <a:bodyPr>
            <a:spAutoFit/>
          </a:bodyPr>
          <a:lstStyle/>
          <a:p>
            <a:r>
              <a:rPr lang="en-US" sz="800" dirty="0">
                <a:latin typeface="Roboto" panose="02000000000000000000" pitchFamily="2" charset="0"/>
                <a:ea typeface="Roboto" panose="02000000000000000000" pitchFamily="2" charset="0"/>
              </a:rPr>
              <a:t>Image: https://docs.microsoft.com/en-us/azure/azure-sql/database/media/sql-database-paas-overview/architecture.png</a:t>
            </a:r>
          </a:p>
        </p:txBody>
      </p:sp>
      <p:pic>
        <p:nvPicPr>
          <p:cNvPr id="7" name="Picture 6" descr="Azure SQL Database Logo">
            <a:extLst>
              <a:ext uri="{FF2B5EF4-FFF2-40B4-BE49-F238E27FC236}">
                <a16:creationId xmlns:a16="http://schemas.microsoft.com/office/drawing/2014/main" id="{AD09A706-24C4-4AEA-8020-1C8BFB2512D0}"/>
              </a:ext>
            </a:extLst>
          </p:cNvPr>
          <p:cNvPicPr>
            <a:picLocks noChangeAspect="1"/>
          </p:cNvPicPr>
          <p:nvPr/>
        </p:nvPicPr>
        <p:blipFill>
          <a:blip r:embed="rId3"/>
          <a:stretch>
            <a:fillRect/>
          </a:stretch>
        </p:blipFill>
        <p:spPr>
          <a:xfrm>
            <a:off x="6070684" y="4491692"/>
            <a:ext cx="1723744" cy="1532216"/>
          </a:xfrm>
          <a:prstGeom prst="rect">
            <a:avLst/>
          </a:prstGeom>
        </p:spPr>
      </p:pic>
      <p:pic>
        <p:nvPicPr>
          <p:cNvPr id="11" name="Picture 10">
            <a:extLst>
              <a:ext uri="{FF2B5EF4-FFF2-40B4-BE49-F238E27FC236}">
                <a16:creationId xmlns:a16="http://schemas.microsoft.com/office/drawing/2014/main" id="{D1A65853-7141-4F5B-850A-A8DA9983C28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991600" y="4743327"/>
            <a:ext cx="3321677" cy="2114673"/>
          </a:xfrm>
          <a:prstGeom prst="rect">
            <a:avLst/>
          </a:prstGeom>
        </p:spPr>
      </p:pic>
      <p:sp>
        <p:nvSpPr>
          <p:cNvPr id="3" name="Slide Number Placeholder 2">
            <a:extLst>
              <a:ext uri="{FF2B5EF4-FFF2-40B4-BE49-F238E27FC236}">
                <a16:creationId xmlns:a16="http://schemas.microsoft.com/office/drawing/2014/main" id="{0D22C45F-D6D9-4EC2-87E7-17171E20E583}"/>
              </a:ext>
            </a:extLst>
          </p:cNvPr>
          <p:cNvSpPr>
            <a:spLocks noGrp="1"/>
          </p:cNvSpPr>
          <p:nvPr>
            <p:ph type="sldNum" sz="quarter" idx="23"/>
          </p:nvPr>
        </p:nvSpPr>
        <p:spPr/>
        <p:txBody>
          <a:bodyPr/>
          <a:lstStyle/>
          <a:p>
            <a:fld id="{4A957F66-0D31-42E0-AEB2-85ABD523F8CC}" type="slidenum">
              <a:rPr lang="en-US" smtClean="0"/>
              <a:t>21</a:t>
            </a:fld>
            <a:endParaRPr lang="en-US"/>
          </a:p>
        </p:txBody>
      </p:sp>
    </p:spTree>
    <p:extLst>
      <p:ext uri="{BB962C8B-B14F-4D97-AF65-F5344CB8AC3E}">
        <p14:creationId xmlns:p14="http://schemas.microsoft.com/office/powerpoint/2010/main" val="380555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Azure SQL DB Authentication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Additional types of authentication since SSMS 2016</a:t>
            </a:r>
          </a:p>
          <a:p>
            <a:endParaRPr lang="en-US" dirty="0">
              <a:latin typeface="Roboto" panose="02000000000000000000" pitchFamily="2" charset="0"/>
              <a:ea typeface="Roboto" panose="02000000000000000000" pitchFamily="2" charset="0"/>
            </a:endParaRPr>
          </a:p>
        </p:txBody>
      </p:sp>
      <p:pic>
        <p:nvPicPr>
          <p:cNvPr id="1028" name="Picture 4" descr="Tutorial: Federate a single AD forest environment to Azure | Microsoft Docs">
            <a:extLst>
              <a:ext uri="{FF2B5EF4-FFF2-40B4-BE49-F238E27FC236}">
                <a16:creationId xmlns:a16="http://schemas.microsoft.com/office/drawing/2014/main" id="{CD4D0A46-7156-41A6-B0BC-77C19E558F5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521" t="10530" r="413" b="18831"/>
          <a:stretch/>
        </p:blipFill>
        <p:spPr bwMode="auto">
          <a:xfrm>
            <a:off x="-24000" y="4495800"/>
            <a:ext cx="1657117" cy="12518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the SSMS drop-down list for possible authentication methods.">
            <a:extLst>
              <a:ext uri="{FF2B5EF4-FFF2-40B4-BE49-F238E27FC236}">
                <a16:creationId xmlns:a16="http://schemas.microsoft.com/office/drawing/2014/main" id="{77B446C5-845A-4951-BB4D-3303F675AFEA}"/>
              </a:ext>
            </a:extLst>
          </p:cNvPr>
          <p:cNvPicPr>
            <a:picLocks noChangeAspect="1"/>
          </p:cNvPicPr>
          <p:nvPr/>
        </p:nvPicPr>
        <p:blipFill rotWithShape="1">
          <a:blip r:embed="rId4"/>
          <a:srcRect l="1262" t="5076" r="2133" b="7910"/>
          <a:stretch/>
        </p:blipFill>
        <p:spPr>
          <a:xfrm>
            <a:off x="1828801" y="3200400"/>
            <a:ext cx="8458200" cy="2514600"/>
          </a:xfrm>
          <a:prstGeom prst="rect">
            <a:avLst/>
          </a:prstGeom>
        </p:spPr>
      </p:pic>
      <p:sp>
        <p:nvSpPr>
          <p:cNvPr id="4" name="Left Brace 3">
            <a:extLst>
              <a:ext uri="{FF2B5EF4-FFF2-40B4-BE49-F238E27FC236}">
                <a16:creationId xmlns:a16="http://schemas.microsoft.com/office/drawing/2014/main" id="{63853255-D6DC-4703-BF48-71466C7A94DA}"/>
              </a:ext>
              <a:ext uri="{C183D7F6-B498-43B3-948B-1728B52AA6E4}">
                <adec:decorative xmlns:adec="http://schemas.microsoft.com/office/drawing/2017/decorative" val="1"/>
              </a:ext>
            </a:extLst>
          </p:cNvPr>
          <p:cNvSpPr/>
          <p:nvPr/>
        </p:nvSpPr>
        <p:spPr>
          <a:xfrm>
            <a:off x="1524000" y="4586287"/>
            <a:ext cx="292013" cy="11287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8" name="Rectangle 7">
            <a:extLst>
              <a:ext uri="{FF2B5EF4-FFF2-40B4-BE49-F238E27FC236}">
                <a16:creationId xmlns:a16="http://schemas.microsoft.com/office/drawing/2014/main" id="{CA77E23E-FDCA-4D79-90C1-677BE9A36435}"/>
              </a:ext>
              <a:ext uri="{C183D7F6-B498-43B3-948B-1728B52AA6E4}">
                <adec:decorative xmlns:adec="http://schemas.microsoft.com/office/drawing/2017/decorative" val="1"/>
              </a:ext>
            </a:extLst>
          </p:cNvPr>
          <p:cNvSpPr/>
          <p:nvPr/>
        </p:nvSpPr>
        <p:spPr>
          <a:xfrm>
            <a:off x="153800" y="6553200"/>
            <a:ext cx="6096000" cy="215444"/>
          </a:xfrm>
          <a:prstGeom prst="rect">
            <a:avLst/>
          </a:prstGeom>
        </p:spPr>
        <p:txBody>
          <a:bodyPr>
            <a:spAutoFit/>
          </a:bodyPr>
          <a:lstStyle/>
          <a:p>
            <a:r>
              <a:rPr lang="en-US" sz="800" dirty="0">
                <a:latin typeface="Roboto" panose="02000000000000000000" pitchFamily="2" charset="0"/>
                <a:ea typeface="Roboto" panose="02000000000000000000" pitchFamily="2" charset="0"/>
              </a:rPr>
              <a:t>Image: https://docs.microsoft.com/en-us/azure/active-directory/hybrid/media/tutorial-federation/diagram.png</a:t>
            </a:r>
          </a:p>
        </p:txBody>
      </p:sp>
      <p:sp>
        <p:nvSpPr>
          <p:cNvPr id="3" name="Slide Number Placeholder 2">
            <a:extLst>
              <a:ext uri="{FF2B5EF4-FFF2-40B4-BE49-F238E27FC236}">
                <a16:creationId xmlns:a16="http://schemas.microsoft.com/office/drawing/2014/main" id="{420BBDDA-BBF5-46C9-AC06-6E9D7E50F0ED}"/>
              </a:ext>
            </a:extLst>
          </p:cNvPr>
          <p:cNvSpPr>
            <a:spLocks noGrp="1"/>
          </p:cNvSpPr>
          <p:nvPr>
            <p:ph type="sldNum" sz="quarter" idx="23"/>
          </p:nvPr>
        </p:nvSpPr>
        <p:spPr/>
        <p:txBody>
          <a:bodyPr/>
          <a:lstStyle/>
          <a:p>
            <a:fld id="{4A957F66-0D31-42E0-AEB2-85ABD523F8CC}" type="slidenum">
              <a:rPr lang="en-US" smtClean="0"/>
              <a:t>22</a:t>
            </a:fld>
            <a:endParaRPr lang="en-US"/>
          </a:p>
        </p:txBody>
      </p:sp>
    </p:spTree>
    <p:extLst>
      <p:ext uri="{BB962C8B-B14F-4D97-AF65-F5344CB8AC3E}">
        <p14:creationId xmlns:p14="http://schemas.microsoft.com/office/powerpoint/2010/main" val="341205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Azure SQL Admin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5257800"/>
          </a:xfrm>
        </p:spPr>
        <p:txBody>
          <a:bodyPr/>
          <a:lstStyle/>
          <a:p>
            <a:r>
              <a:rPr lang="en-US" dirty="0">
                <a:latin typeface="Roboto" panose="02000000000000000000" pitchFamily="2" charset="0"/>
                <a:ea typeface="Roboto" panose="02000000000000000000" pitchFamily="2" charset="0"/>
              </a:rPr>
              <a:t>Azure SQL DB Servers are </a:t>
            </a:r>
            <a:r>
              <a:rPr lang="en-US" i="1" dirty="0">
                <a:latin typeface="Roboto" panose="02000000000000000000" pitchFamily="2" charset="0"/>
                <a:ea typeface="Roboto" panose="02000000000000000000" pitchFamily="2" charset="0"/>
              </a:rPr>
              <a:t>logical servers</a:t>
            </a:r>
            <a:r>
              <a:rPr lang="en-US" dirty="0">
                <a:latin typeface="Roboto" panose="02000000000000000000" pitchFamily="2" charset="0"/>
                <a:ea typeface="Roboto" panose="02000000000000000000" pitchFamily="2" charset="0"/>
              </a:rPr>
              <a:t> only. </a:t>
            </a:r>
          </a:p>
          <a:p>
            <a:r>
              <a:rPr lang="en-US" dirty="0">
                <a:latin typeface="Roboto" panose="02000000000000000000" pitchFamily="2" charset="0"/>
                <a:ea typeface="Roboto" panose="02000000000000000000" pitchFamily="2" charset="0"/>
              </a:rPr>
              <a:t>Azure SQL Logins in the </a:t>
            </a:r>
            <a:r>
              <a:rPr lang="en-US" i="1" dirty="0">
                <a:latin typeface="Roboto" panose="02000000000000000000" pitchFamily="2" charset="0"/>
                <a:ea typeface="Roboto" panose="02000000000000000000" pitchFamily="2" charset="0"/>
              </a:rPr>
              <a:t>master </a:t>
            </a:r>
            <a:r>
              <a:rPr lang="en-US" dirty="0">
                <a:latin typeface="Roboto" panose="02000000000000000000" pitchFamily="2" charset="0"/>
                <a:ea typeface="Roboto" panose="02000000000000000000" pitchFamily="2" charset="0"/>
              </a:rPr>
              <a:t>system database can be shared across databases.</a:t>
            </a:r>
          </a:p>
          <a:p>
            <a:r>
              <a:rPr lang="en-US" dirty="0">
                <a:latin typeface="Roboto" panose="02000000000000000000" pitchFamily="2" charset="0"/>
                <a:ea typeface="Roboto" panose="02000000000000000000" pitchFamily="2" charset="0"/>
              </a:rPr>
              <a:t>You initially create one full admin SQL Authenticated login per Azure SQL database logical server.</a:t>
            </a:r>
          </a:p>
          <a:p>
            <a:r>
              <a:rPr lang="en-US" dirty="0">
                <a:latin typeface="Roboto" panose="02000000000000000000" pitchFamily="2" charset="0"/>
                <a:ea typeface="Roboto" panose="02000000000000000000" pitchFamily="2" charset="0"/>
              </a:rPr>
              <a:t>You must maintain logins on each Azure SQL logical server in active geo-replication or auto-failover groups.</a:t>
            </a: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EA37F2A6-BF0F-4455-B6ED-CE23D3CEC283}"/>
              </a:ext>
            </a:extLst>
          </p:cNvPr>
          <p:cNvSpPr>
            <a:spLocks noGrp="1"/>
          </p:cNvSpPr>
          <p:nvPr>
            <p:ph type="sldNum" sz="quarter" idx="23"/>
          </p:nvPr>
        </p:nvSpPr>
        <p:spPr/>
        <p:txBody>
          <a:bodyPr/>
          <a:lstStyle/>
          <a:p>
            <a:fld id="{4A957F66-0D31-42E0-AEB2-85ABD523F8CC}" type="slidenum">
              <a:rPr lang="en-US" smtClean="0"/>
              <a:t>23</a:t>
            </a:fld>
            <a:endParaRPr lang="en-US"/>
          </a:p>
        </p:txBody>
      </p:sp>
    </p:spTree>
    <p:extLst>
      <p:ext uri="{BB962C8B-B14F-4D97-AF65-F5344CB8AC3E}">
        <p14:creationId xmlns:p14="http://schemas.microsoft.com/office/powerpoint/2010/main" val="65028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Azure SQL DB + Azure AD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You can create one Azure AD administrator account with full admin permissions as well, via the Portal.</a:t>
            </a:r>
          </a:p>
          <a:p>
            <a:r>
              <a:rPr lang="en-US" dirty="0">
                <a:latin typeface="Roboto" panose="02000000000000000000" pitchFamily="2" charset="0"/>
                <a:ea typeface="Roboto" panose="02000000000000000000" pitchFamily="2" charset="0"/>
              </a:rPr>
              <a:t>You can use Azure AD accounts only for Azure SQL contained database users, Example:  </a:t>
            </a:r>
          </a:p>
          <a:p>
            <a:pPr marL="400050" lvl="1" indent="0">
              <a:buNone/>
            </a:pPr>
            <a:r>
              <a:rPr lang="en-US" sz="2800" dirty="0">
                <a:solidFill>
                  <a:srgbClr val="0000FF"/>
                </a:solidFill>
                <a:latin typeface="Consolas" panose="020B0609020204030204" pitchFamily="49" charset="0"/>
              </a:rPr>
              <a:t>CREATE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USER</a:t>
            </a:r>
            <a:r>
              <a:rPr lang="en-US" sz="2800" dirty="0">
                <a:solidFill>
                  <a:srgbClr val="000000"/>
                </a:solidFill>
                <a:latin typeface="Consolas" panose="020B0609020204030204" pitchFamily="49" charset="0"/>
              </a:rPr>
              <a:t> [reportuser@domainname.onmicrosoft.com] </a:t>
            </a:r>
            <a:br>
              <a:rPr lang="en-US" sz="2800" dirty="0">
                <a:solidFill>
                  <a:srgbClr val="000000"/>
                </a:solidFill>
                <a:latin typeface="Consolas" panose="020B0609020204030204" pitchFamily="49" charset="0"/>
              </a:rPr>
            </a:br>
            <a:r>
              <a:rPr lang="en-US" sz="2800" dirty="0">
                <a:solidFill>
                  <a:srgbClr val="0000FF"/>
                </a:solidFill>
                <a:latin typeface="Consolas" panose="020B0609020204030204" pitchFamily="49" charset="0"/>
              </a:rPr>
              <a:t>FROM</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EXTERNAL</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PROVIDER</a:t>
            </a:r>
            <a:r>
              <a:rPr lang="en-US" sz="2800" dirty="0">
                <a:solidFill>
                  <a:srgbClr val="808080"/>
                </a:solidFill>
                <a:latin typeface="Consolas" panose="020B0609020204030204" pitchFamily="49" charset="0"/>
              </a:rPr>
              <a:t>; </a:t>
            </a:r>
            <a:r>
              <a:rPr lang="en-US" sz="2800" dirty="0">
                <a:solidFill>
                  <a:srgbClr val="008000"/>
                </a:solidFill>
                <a:latin typeface="Consolas" panose="020B0609020204030204" pitchFamily="49" charset="0"/>
              </a:rPr>
              <a:t>--different from SQL Server</a:t>
            </a:r>
          </a:p>
          <a:p>
            <a:r>
              <a:rPr lang="en-US" dirty="0">
                <a:latin typeface="Roboto" panose="02000000000000000000" pitchFamily="2" charset="0"/>
                <a:ea typeface="Roboto" panose="02000000000000000000" pitchFamily="2" charset="0"/>
              </a:rPr>
              <a:t>Only Active Directory accounts can create other Active Directory accounts in Azure SQL Database. </a:t>
            </a:r>
          </a:p>
          <a:p>
            <a:endParaRPr lang="en-US" dirty="0"/>
          </a:p>
        </p:txBody>
      </p:sp>
      <p:sp>
        <p:nvSpPr>
          <p:cNvPr id="3" name="Slide Number Placeholder 2">
            <a:extLst>
              <a:ext uri="{FF2B5EF4-FFF2-40B4-BE49-F238E27FC236}">
                <a16:creationId xmlns:a16="http://schemas.microsoft.com/office/drawing/2014/main" id="{135D8B79-FB64-476E-8C23-B0D139EB726D}"/>
              </a:ext>
            </a:extLst>
          </p:cNvPr>
          <p:cNvSpPr>
            <a:spLocks noGrp="1"/>
          </p:cNvSpPr>
          <p:nvPr>
            <p:ph type="sldNum" sz="quarter" idx="23"/>
          </p:nvPr>
        </p:nvSpPr>
        <p:spPr/>
        <p:txBody>
          <a:bodyPr/>
          <a:lstStyle/>
          <a:p>
            <a:fld id="{4A957F66-0D31-42E0-AEB2-85ABD523F8CC}" type="slidenum">
              <a:rPr lang="en-US" smtClean="0"/>
              <a:t>24</a:t>
            </a:fld>
            <a:endParaRPr lang="en-US"/>
          </a:p>
        </p:txBody>
      </p:sp>
    </p:spTree>
    <p:extLst>
      <p:ext uri="{BB962C8B-B14F-4D97-AF65-F5344CB8AC3E}">
        <p14:creationId xmlns:p14="http://schemas.microsoft.com/office/powerpoint/2010/main" val="37838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latin typeface="Roboto" panose="02000000000000000000" pitchFamily="2" charset="0"/>
                <a:ea typeface="Roboto" panose="02000000000000000000" pitchFamily="2" charset="0"/>
              </a:rPr>
              <a:t>Database Object Security</a:t>
            </a:r>
            <a:br>
              <a:rPr lang="en-CA" sz="1200" dirty="0">
                <a:latin typeface="Roboto" panose="02000000000000000000" pitchFamily="2" charset="0"/>
                <a:ea typeface="Roboto" panose="02000000000000000000" pitchFamily="2" charset="0"/>
              </a:rPr>
            </a:br>
            <a:endParaRPr lang="en-CA" sz="1200" dirty="0">
              <a:latin typeface="Roboto" panose="02000000000000000000" pitchFamily="2" charset="0"/>
              <a:ea typeface="Roboto" panose="02000000000000000000" pitchFamily="2" charset="0"/>
            </a:endParaRPr>
          </a:p>
        </p:txBody>
      </p:sp>
      <p:sp>
        <p:nvSpPr>
          <p:cNvPr id="2" name="Text Placeholder 1">
            <a:extLst>
              <a:ext uri="{FF2B5EF4-FFF2-40B4-BE49-F238E27FC236}">
                <a16:creationId xmlns:a16="http://schemas.microsoft.com/office/drawing/2014/main" id="{EC716681-8BAA-4886-AAAF-02A736F7F634}"/>
              </a:ext>
              <a:ext uri="{C183D7F6-B498-43B3-948B-1728B52AA6E4}">
                <adec:decorative xmlns:adec="http://schemas.microsoft.com/office/drawing/2017/decorative" val="0"/>
              </a:ext>
            </a:extLst>
          </p:cNvPr>
          <p:cNvSpPr>
            <a:spLocks noGrp="1"/>
          </p:cNvSpPr>
          <p:nvPr>
            <p:ph type="body" sz="quarter" idx="10"/>
          </p:nvPr>
        </p:nvSpPr>
        <p:spPr>
          <a:xfrm>
            <a:off x="379200" y="3086400"/>
            <a:ext cx="5488200" cy="2092800"/>
          </a:xfrm>
        </p:spPr>
        <p:txBody>
          <a:bodyPr/>
          <a:lstStyle/>
          <a:p>
            <a:r>
              <a:rPr lang="en-CA" dirty="0">
                <a:latin typeface="Roboto" panose="02000000000000000000" pitchFamily="2" charset="0"/>
                <a:ea typeface="Roboto" panose="02000000000000000000" pitchFamily="2" charset="0"/>
              </a:rPr>
              <a:t>Database Object Security</a:t>
            </a:r>
          </a:p>
        </p:txBody>
      </p:sp>
      <p:sp>
        <p:nvSpPr>
          <p:cNvPr id="4" name="Slide Number Placeholder 3">
            <a:extLst>
              <a:ext uri="{FF2B5EF4-FFF2-40B4-BE49-F238E27FC236}">
                <a16:creationId xmlns:a16="http://schemas.microsoft.com/office/drawing/2014/main" id="{931BE1DD-3AFD-4330-B010-854DD151E2B5}"/>
              </a:ext>
            </a:extLst>
          </p:cNvPr>
          <p:cNvSpPr>
            <a:spLocks noGrp="1"/>
          </p:cNvSpPr>
          <p:nvPr>
            <p:ph type="sldNum" sz="quarter" idx="12"/>
          </p:nvPr>
        </p:nvSpPr>
        <p:spPr/>
        <p:txBody>
          <a:bodyPr/>
          <a:lstStyle/>
          <a:p>
            <a:fld id="{4A957F66-0D31-42E0-AEB2-85ABD523F8CC}" type="slidenum">
              <a:rPr lang="en-US" smtClean="0"/>
              <a:t>25</a:t>
            </a:fld>
            <a:endParaRPr lang="en-US"/>
          </a:p>
        </p:txBody>
      </p:sp>
    </p:spTree>
    <p:extLst>
      <p:ext uri="{BB962C8B-B14F-4D97-AF65-F5344CB8AC3E}">
        <p14:creationId xmlns:p14="http://schemas.microsoft.com/office/powerpoint/2010/main" val="410447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Stored Procedures</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latin typeface="Roboto" panose="02000000000000000000" pitchFamily="2" charset="0"/>
                <a:ea typeface="Roboto" panose="02000000000000000000" pitchFamily="2" charset="0"/>
              </a:rPr>
              <a:t>Stored procedures require EXECUTE to run, and do not require underlying permissions (SELECT, INSERT, DELETE)</a:t>
            </a:r>
          </a:p>
          <a:p>
            <a:pPr marL="0" indent="0">
              <a:buNone/>
            </a:pPr>
            <a:r>
              <a:rPr lang="en-US" dirty="0">
                <a:latin typeface="Roboto" panose="02000000000000000000" pitchFamily="2" charset="0"/>
                <a:ea typeface="Roboto" panose="02000000000000000000" pitchFamily="2" charset="0"/>
              </a:rPr>
              <a:t>    … Assuming:</a:t>
            </a:r>
          </a:p>
          <a:p>
            <a:r>
              <a:rPr lang="en-US" dirty="0">
                <a:latin typeface="Roboto" panose="02000000000000000000" pitchFamily="2" charset="0"/>
                <a:ea typeface="Roboto" panose="02000000000000000000" pitchFamily="2" charset="0"/>
              </a:rPr>
              <a:t>1. the </a:t>
            </a:r>
            <a:r>
              <a:rPr lang="en-US" dirty="0" err="1">
                <a:latin typeface="Roboto" panose="02000000000000000000" pitchFamily="2" charset="0"/>
                <a:ea typeface="Roboto" panose="02000000000000000000" pitchFamily="2" charset="0"/>
              </a:rPr>
              <a:t>sproc</a:t>
            </a:r>
            <a:r>
              <a:rPr lang="en-US" dirty="0">
                <a:latin typeface="Roboto" panose="02000000000000000000" pitchFamily="2" charset="0"/>
                <a:ea typeface="Roboto" panose="02000000000000000000" pitchFamily="2" charset="0"/>
              </a:rPr>
              <a:t> doesn’t perform IDENTITY_INSERT on a table, which requires ALTER permissions not abstracted.</a:t>
            </a:r>
          </a:p>
          <a:p>
            <a:pPr lvl="1"/>
            <a:r>
              <a:rPr lang="en-US" sz="3200" dirty="0">
                <a:latin typeface="Roboto" panose="02000000000000000000" pitchFamily="2" charset="0"/>
                <a:ea typeface="Roboto" panose="02000000000000000000" pitchFamily="2" charset="0"/>
              </a:rPr>
              <a:t>2. all the underlying objects have the same ownership chain.  </a:t>
            </a:r>
          </a:p>
          <a:p>
            <a:pPr lvl="1"/>
            <a:r>
              <a:rPr lang="en-US" sz="3200" dirty="0">
                <a:latin typeface="Roboto" panose="02000000000000000000" pitchFamily="2" charset="0"/>
                <a:ea typeface="Roboto" panose="02000000000000000000" pitchFamily="2" charset="0"/>
              </a:rPr>
              <a:t>3. the </a:t>
            </a:r>
            <a:r>
              <a:rPr lang="en-US" sz="3200" dirty="0" err="1">
                <a:latin typeface="Roboto" panose="02000000000000000000" pitchFamily="2" charset="0"/>
                <a:ea typeface="Roboto" panose="02000000000000000000" pitchFamily="2" charset="0"/>
                <a:cs typeface="Segoe UI" panose="020B0502040204020203" pitchFamily="34" charset="0"/>
              </a:rPr>
              <a:t>sproc</a:t>
            </a:r>
            <a:r>
              <a:rPr lang="en-US" sz="3200" dirty="0">
                <a:latin typeface="Roboto" panose="02000000000000000000" pitchFamily="2" charset="0"/>
                <a:ea typeface="Roboto" panose="02000000000000000000" pitchFamily="2" charset="0"/>
              </a:rPr>
              <a:t> does not use dynamic sql commands like:</a:t>
            </a:r>
            <a:br>
              <a:rPr lang="en-US" sz="3600" dirty="0">
                <a:latin typeface="Roboto" panose="02000000000000000000" pitchFamily="2" charset="0"/>
                <a:ea typeface="Roboto" panose="02000000000000000000" pitchFamily="2" charset="0"/>
              </a:rPr>
            </a:br>
            <a:r>
              <a:rPr lang="en-US" sz="3600" dirty="0">
                <a:solidFill>
                  <a:srgbClr val="0000FF"/>
                </a:solidFill>
                <a:latin typeface="Roboto" panose="02000000000000000000" pitchFamily="2" charset="0"/>
                <a:ea typeface="Roboto" panose="02000000000000000000" pitchFamily="2" charset="0"/>
              </a:rPr>
              <a:t>exec</a:t>
            </a:r>
            <a:r>
              <a:rPr lang="en-US" sz="3600" dirty="0">
                <a:solidFill>
                  <a:srgbClr val="000000"/>
                </a:solidFill>
                <a:latin typeface="Roboto" panose="02000000000000000000" pitchFamily="2" charset="0"/>
                <a:ea typeface="Roboto" panose="02000000000000000000" pitchFamily="2" charset="0"/>
              </a:rPr>
              <a:t> </a:t>
            </a:r>
            <a:r>
              <a:rPr lang="en-US" sz="3600" dirty="0" err="1">
                <a:solidFill>
                  <a:srgbClr val="800000"/>
                </a:solidFill>
                <a:latin typeface="Roboto" panose="02000000000000000000" pitchFamily="2" charset="0"/>
                <a:ea typeface="Roboto" panose="02000000000000000000" pitchFamily="2" charset="0"/>
              </a:rPr>
              <a:t>sp_executesql</a:t>
            </a:r>
            <a:r>
              <a:rPr lang="en-US" sz="3600" dirty="0">
                <a:solidFill>
                  <a:srgbClr val="0000FF"/>
                </a:solidFill>
                <a:latin typeface="Roboto" panose="02000000000000000000" pitchFamily="2" charset="0"/>
                <a:ea typeface="Roboto" panose="02000000000000000000" pitchFamily="2" charset="0"/>
              </a:rPr>
              <a:t> </a:t>
            </a:r>
            <a:r>
              <a:rPr lang="en-US" sz="3600" dirty="0">
                <a:solidFill>
                  <a:srgbClr val="000000"/>
                </a:solidFill>
                <a:latin typeface="Roboto" panose="02000000000000000000" pitchFamily="2" charset="0"/>
                <a:ea typeface="Roboto" panose="02000000000000000000" pitchFamily="2" charset="0"/>
              </a:rPr>
              <a:t>@SQL </a:t>
            </a:r>
            <a:r>
              <a:rPr lang="en-US" sz="3200" dirty="0">
                <a:latin typeface="Roboto" panose="02000000000000000000" pitchFamily="2" charset="0"/>
                <a:ea typeface="Roboto" panose="02000000000000000000" pitchFamily="2" charset="0"/>
              </a:rPr>
              <a:t>or</a:t>
            </a:r>
            <a:r>
              <a:rPr lang="en-US" sz="3600" dirty="0">
                <a:solidFill>
                  <a:srgbClr val="000000"/>
                </a:solidFill>
                <a:latin typeface="Roboto" panose="02000000000000000000" pitchFamily="2" charset="0"/>
                <a:ea typeface="Roboto" panose="02000000000000000000" pitchFamily="2" charset="0"/>
              </a:rPr>
              <a:t> </a:t>
            </a:r>
            <a:r>
              <a:rPr lang="en-US" sz="3600" dirty="0">
                <a:solidFill>
                  <a:srgbClr val="0000FF"/>
                </a:solidFill>
                <a:latin typeface="Roboto" panose="02000000000000000000" pitchFamily="2" charset="0"/>
                <a:ea typeface="Roboto" panose="02000000000000000000" pitchFamily="2" charset="0"/>
              </a:rPr>
              <a:t>EXEC</a:t>
            </a:r>
            <a:r>
              <a:rPr lang="en-US" sz="3600" dirty="0">
                <a:solidFill>
                  <a:srgbClr val="808080"/>
                </a:solidFill>
                <a:latin typeface="Roboto" panose="02000000000000000000" pitchFamily="2" charset="0"/>
                <a:ea typeface="Roboto" panose="02000000000000000000" pitchFamily="2" charset="0"/>
              </a:rPr>
              <a:t>(</a:t>
            </a:r>
            <a:r>
              <a:rPr lang="en-US" sz="3600" dirty="0">
                <a:solidFill>
                  <a:srgbClr val="000000"/>
                </a:solidFill>
                <a:latin typeface="Roboto" panose="02000000000000000000" pitchFamily="2" charset="0"/>
                <a:ea typeface="Roboto" panose="02000000000000000000" pitchFamily="2" charset="0"/>
              </a:rPr>
              <a:t>@SQL</a:t>
            </a:r>
            <a:r>
              <a:rPr lang="en-US" sz="3600" dirty="0">
                <a:solidFill>
                  <a:srgbClr val="808080"/>
                </a:solidFill>
                <a:latin typeface="Roboto" panose="02000000000000000000" pitchFamily="2" charset="0"/>
                <a:ea typeface="Roboto" panose="02000000000000000000" pitchFamily="2" charset="0"/>
              </a:rPr>
              <a:t>)</a:t>
            </a:r>
            <a:endParaRPr lang="en-US" sz="28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828B60BF-603C-49AE-B810-D260E8FD1994}"/>
              </a:ext>
            </a:extLst>
          </p:cNvPr>
          <p:cNvSpPr>
            <a:spLocks noGrp="1"/>
          </p:cNvSpPr>
          <p:nvPr>
            <p:ph type="sldNum" sz="quarter" idx="23"/>
          </p:nvPr>
        </p:nvSpPr>
        <p:spPr/>
        <p:txBody>
          <a:bodyPr/>
          <a:lstStyle/>
          <a:p>
            <a:fld id="{4A957F66-0D31-42E0-AEB2-85ABD523F8CC}" type="slidenum">
              <a:rPr lang="en-US" smtClean="0"/>
              <a:t>26</a:t>
            </a:fld>
            <a:endParaRPr lang="en-US"/>
          </a:p>
        </p:txBody>
      </p:sp>
    </p:spTree>
    <p:extLst>
      <p:ext uri="{BB962C8B-B14F-4D97-AF65-F5344CB8AC3E}">
        <p14:creationId xmlns:p14="http://schemas.microsoft.com/office/powerpoint/2010/main" val="36899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Stored Procedures Security</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000" dirty="0">
                <a:latin typeface="Roboto" panose="02000000000000000000" pitchFamily="2" charset="0"/>
                <a:ea typeface="Roboto" panose="02000000000000000000" pitchFamily="2" charset="0"/>
              </a:rPr>
              <a:t>Given those conditions, thanks to the database permission chain, you could in theory: </a:t>
            </a:r>
          </a:p>
          <a:p>
            <a:pPr lvl="2"/>
            <a:r>
              <a:rPr lang="en-US" sz="3333" dirty="0">
                <a:latin typeface="Roboto" panose="02000000000000000000" pitchFamily="2" charset="0"/>
                <a:ea typeface="Roboto" panose="02000000000000000000" pitchFamily="2" charset="0"/>
              </a:rPr>
              <a:t>GRANT EXEC rights to </a:t>
            </a:r>
            <a:r>
              <a:rPr lang="en-US" sz="3333" dirty="0" err="1">
                <a:latin typeface="Roboto" panose="02000000000000000000" pitchFamily="2" charset="0"/>
                <a:ea typeface="Roboto" panose="02000000000000000000" pitchFamily="2" charset="0"/>
              </a:rPr>
              <a:t>sprocs</a:t>
            </a:r>
            <a:r>
              <a:rPr lang="en-US" sz="3333" dirty="0">
                <a:latin typeface="Roboto" panose="02000000000000000000" pitchFamily="2" charset="0"/>
                <a:ea typeface="Roboto" panose="02000000000000000000" pitchFamily="2" charset="0"/>
              </a:rPr>
              <a:t> that INSERT UPDATE and SELECT from a table.</a:t>
            </a:r>
          </a:p>
          <a:p>
            <a:pPr lvl="2"/>
            <a:r>
              <a:rPr lang="en-US" sz="3333" dirty="0">
                <a:latin typeface="Roboto" panose="02000000000000000000" pitchFamily="2" charset="0"/>
                <a:ea typeface="Roboto" panose="02000000000000000000" pitchFamily="2" charset="0"/>
              </a:rPr>
              <a:t>GRANT no other permissions to the table!</a:t>
            </a:r>
          </a:p>
          <a:p>
            <a:r>
              <a:rPr lang="en-US" sz="4000" dirty="0">
                <a:latin typeface="Roboto" panose="02000000000000000000" pitchFamily="2" charset="0"/>
                <a:ea typeface="Roboto" panose="02000000000000000000" pitchFamily="2" charset="0"/>
              </a:rPr>
              <a:t>Users can read data from table using </a:t>
            </a:r>
            <a:r>
              <a:rPr lang="en-US" sz="4000" dirty="0" err="1">
                <a:latin typeface="Roboto" panose="02000000000000000000" pitchFamily="2" charset="0"/>
                <a:ea typeface="Roboto" panose="02000000000000000000" pitchFamily="2" charset="0"/>
              </a:rPr>
              <a:t>sproc</a:t>
            </a:r>
            <a:r>
              <a:rPr lang="en-US" sz="4000" dirty="0">
                <a:latin typeface="Roboto" panose="02000000000000000000" pitchFamily="2" charset="0"/>
                <a:ea typeface="Roboto" panose="02000000000000000000" pitchFamily="2" charset="0"/>
              </a:rPr>
              <a:t> ONLY.</a:t>
            </a:r>
          </a:p>
          <a:p>
            <a:endParaRPr lang="en-US" sz="40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CDED17CF-C67C-4964-90DA-BAB9B2257A9F}"/>
              </a:ext>
            </a:extLst>
          </p:cNvPr>
          <p:cNvSpPr>
            <a:spLocks noGrp="1"/>
          </p:cNvSpPr>
          <p:nvPr>
            <p:ph type="sldNum" sz="quarter" idx="23"/>
          </p:nvPr>
        </p:nvSpPr>
        <p:spPr/>
        <p:txBody>
          <a:bodyPr/>
          <a:lstStyle/>
          <a:p>
            <a:fld id="{4A957F66-0D31-42E0-AEB2-85ABD523F8CC}" type="slidenum">
              <a:rPr lang="en-US" smtClean="0"/>
              <a:t>27</a:t>
            </a:fld>
            <a:endParaRPr lang="en-US"/>
          </a:p>
        </p:txBody>
      </p:sp>
    </p:spTree>
    <p:extLst>
      <p:ext uri="{BB962C8B-B14F-4D97-AF65-F5344CB8AC3E}">
        <p14:creationId xmlns:p14="http://schemas.microsoft.com/office/powerpoint/2010/main" val="275397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Views</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latin typeface="Roboto" panose="02000000000000000000" pitchFamily="2" charset="0"/>
                <a:ea typeface="Roboto" panose="02000000000000000000" pitchFamily="2" charset="0"/>
              </a:rPr>
              <a:t>Very similar to stored procedures</a:t>
            </a:r>
          </a:p>
          <a:p>
            <a:r>
              <a:rPr lang="en-US" sz="4400" dirty="0">
                <a:latin typeface="Roboto" panose="02000000000000000000" pitchFamily="2" charset="0"/>
                <a:ea typeface="Roboto" panose="02000000000000000000" pitchFamily="2" charset="0"/>
              </a:rPr>
              <a:t>SELECT permission to query a VIEW </a:t>
            </a:r>
            <a:br>
              <a:rPr lang="en-US" sz="4400" dirty="0">
                <a:latin typeface="Roboto" panose="02000000000000000000" pitchFamily="2" charset="0"/>
                <a:ea typeface="Roboto" panose="02000000000000000000" pitchFamily="2" charset="0"/>
              </a:rPr>
            </a:br>
            <a:r>
              <a:rPr lang="en-US" sz="4400" dirty="0">
                <a:latin typeface="Roboto" panose="02000000000000000000" pitchFamily="2" charset="0"/>
                <a:ea typeface="Roboto" panose="02000000000000000000" pitchFamily="2" charset="0"/>
              </a:rPr>
              <a:t>will allow a user to SELECT data from table(s) without access to the tables.</a:t>
            </a:r>
          </a:p>
          <a:p>
            <a:r>
              <a:rPr lang="en-US" sz="4400" dirty="0">
                <a:latin typeface="Roboto" panose="02000000000000000000" pitchFamily="2" charset="0"/>
                <a:ea typeface="Roboto" panose="02000000000000000000" pitchFamily="2" charset="0"/>
              </a:rPr>
              <a:t>GRANT SELECT ON [view] … </a:t>
            </a:r>
            <a:br>
              <a:rPr lang="en-US" sz="4400" dirty="0">
                <a:latin typeface="Roboto" panose="02000000000000000000" pitchFamily="2" charset="0"/>
                <a:ea typeface="Roboto" panose="02000000000000000000" pitchFamily="2" charset="0"/>
              </a:rPr>
            </a:br>
            <a:r>
              <a:rPr lang="en-US" sz="4400" dirty="0">
                <a:latin typeface="Roboto" panose="02000000000000000000" pitchFamily="2" charset="0"/>
                <a:ea typeface="Roboto" panose="02000000000000000000" pitchFamily="2" charset="0"/>
              </a:rPr>
              <a:t>is all you’d need.</a:t>
            </a:r>
          </a:p>
        </p:txBody>
      </p:sp>
      <p:sp>
        <p:nvSpPr>
          <p:cNvPr id="3" name="Slide Number Placeholder 2">
            <a:extLst>
              <a:ext uri="{FF2B5EF4-FFF2-40B4-BE49-F238E27FC236}">
                <a16:creationId xmlns:a16="http://schemas.microsoft.com/office/drawing/2014/main" id="{013F430B-EE7F-4BEE-9E32-415B8411C06E}"/>
              </a:ext>
            </a:extLst>
          </p:cNvPr>
          <p:cNvSpPr>
            <a:spLocks noGrp="1"/>
          </p:cNvSpPr>
          <p:nvPr>
            <p:ph type="sldNum" sz="quarter" idx="23"/>
          </p:nvPr>
        </p:nvSpPr>
        <p:spPr/>
        <p:txBody>
          <a:bodyPr/>
          <a:lstStyle/>
          <a:p>
            <a:fld id="{4A957F66-0D31-42E0-AEB2-85ABD523F8CC}" type="slidenum">
              <a:rPr lang="en-US" smtClean="0"/>
              <a:t>28</a:t>
            </a:fld>
            <a:endParaRPr lang="en-US"/>
          </a:p>
        </p:txBody>
      </p:sp>
    </p:spTree>
    <p:extLst>
      <p:ext uri="{BB962C8B-B14F-4D97-AF65-F5344CB8AC3E}">
        <p14:creationId xmlns:p14="http://schemas.microsoft.com/office/powerpoint/2010/main" val="325345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Row Level Security</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latin typeface="Roboto" panose="02000000000000000000" pitchFamily="2" charset="0"/>
                <a:ea typeface="Roboto" panose="02000000000000000000" pitchFamily="2" charset="0"/>
              </a:rPr>
              <a:t>SQL 2016+ feature based on inline table-valued functions and a security policy.</a:t>
            </a:r>
          </a:p>
          <a:p>
            <a:r>
              <a:rPr lang="en-US" sz="4400" dirty="0">
                <a:latin typeface="Roboto" panose="02000000000000000000" pitchFamily="2" charset="0"/>
                <a:ea typeface="Roboto" panose="02000000000000000000" pitchFamily="2" charset="0"/>
              </a:rPr>
              <a:t>Allows to you apply security policy to specific users, filtering specific tables.</a:t>
            </a:r>
          </a:p>
          <a:p>
            <a:r>
              <a:rPr lang="en-US" sz="4400" dirty="0">
                <a:latin typeface="Roboto" panose="02000000000000000000" pitchFamily="2" charset="0"/>
                <a:ea typeface="Roboto" panose="02000000000000000000" pitchFamily="2" charset="0"/>
              </a:rPr>
              <a:t>Can block reads and writes against tables, without the use of triggers.</a:t>
            </a:r>
          </a:p>
        </p:txBody>
      </p:sp>
      <p:sp>
        <p:nvSpPr>
          <p:cNvPr id="3" name="Slide Number Placeholder 2">
            <a:extLst>
              <a:ext uri="{FF2B5EF4-FFF2-40B4-BE49-F238E27FC236}">
                <a16:creationId xmlns:a16="http://schemas.microsoft.com/office/drawing/2014/main" id="{6D2D20F7-5B70-4F43-B3A5-4DCCA14D709A}"/>
              </a:ext>
            </a:extLst>
          </p:cNvPr>
          <p:cNvSpPr>
            <a:spLocks noGrp="1"/>
          </p:cNvSpPr>
          <p:nvPr>
            <p:ph type="sldNum" sz="quarter" idx="23"/>
          </p:nvPr>
        </p:nvSpPr>
        <p:spPr/>
        <p:txBody>
          <a:bodyPr/>
          <a:lstStyle/>
          <a:p>
            <a:fld id="{4A957F66-0D31-42E0-AEB2-85ABD523F8CC}" type="slidenum">
              <a:rPr lang="en-US" smtClean="0"/>
              <a:t>29</a:t>
            </a:fld>
            <a:endParaRPr lang="en-US"/>
          </a:p>
        </p:txBody>
      </p:sp>
    </p:spTree>
    <p:extLst>
      <p:ext uri="{BB962C8B-B14F-4D97-AF65-F5344CB8AC3E}">
        <p14:creationId xmlns:p14="http://schemas.microsoft.com/office/powerpoint/2010/main" val="196091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4E19F-BD59-4260-8106-A9FC4B2C1F0D}"/>
              </a:ext>
              <a:ext uri="{C183D7F6-B498-43B3-948B-1728B52AA6E4}">
                <adec:decorative xmlns:adec="http://schemas.microsoft.com/office/drawing/2017/decorative" val="0"/>
              </a:ext>
            </a:extLst>
          </p:cNvPr>
          <p:cNvSpPr>
            <a:spLocks noGrp="1"/>
          </p:cNvSpPr>
          <p:nvPr>
            <p:ph type="title"/>
          </p:nvPr>
        </p:nvSpPr>
        <p:spPr>
          <a:xfrm>
            <a:off x="586740" y="-667143"/>
            <a:ext cx="11018520" cy="184708"/>
          </a:xfrm>
        </p:spPr>
        <p:txBody>
          <a:bodyPr>
            <a:normAutofit fontScale="90000"/>
          </a:bodyPr>
          <a:lstStyle/>
          <a:p>
            <a:r>
              <a:rPr kumimoji="0" lang="en-US" sz="1200" b="1" i="1" u="none" strike="noStrike" kern="1200" cap="none" spc="0" normalizeH="0" baseline="0" dirty="0">
                <a:ln>
                  <a:noFill/>
                </a:ln>
                <a:solidFill>
                  <a:schemeClr val="bg1"/>
                </a:solidFill>
                <a:effectLst/>
                <a:uLnTx/>
                <a:uFillTx/>
                <a:ea typeface="Roboto" panose="02000000000000000000" pitchFamily="2" charset="0"/>
              </a:rPr>
              <a:t>Inclusive Meeting Framework</a:t>
            </a:r>
            <a:endParaRPr lang="en-US" dirty="0"/>
          </a:p>
        </p:txBody>
      </p:sp>
      <p:sp>
        <p:nvSpPr>
          <p:cNvPr id="8" name="Rectangle 7">
            <a:extLst>
              <a:ext uri="{FF2B5EF4-FFF2-40B4-BE49-F238E27FC236}">
                <a16:creationId xmlns:a16="http://schemas.microsoft.com/office/drawing/2014/main" id="{DB6C63C9-53C8-4FE8-B17F-A1B4FBE02481}"/>
              </a:ext>
              <a:ext uri="{C183D7F6-B498-43B3-948B-1728B52AA6E4}">
                <adec:decorative xmlns:adec="http://schemas.microsoft.com/office/drawing/2017/decorative" val="1"/>
              </a:ext>
            </a:extLst>
          </p:cNvPr>
          <p:cNvSpPr/>
          <p:nvPr/>
        </p:nvSpPr>
        <p:spPr>
          <a:xfrm>
            <a:off x="1" y="0"/>
            <a:ext cx="12191999" cy="64262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400" dirty="0">
              <a:solidFill>
                <a:srgbClr val="1F3453"/>
              </a:solidFill>
              <a:latin typeface="Segoe UI" panose="020B0502040204020203" pitchFamily="34" charset="0"/>
              <a:cs typeface="Segoe UI" panose="020B0502040204020203" pitchFamily="34" charset="0"/>
            </a:endParaRPr>
          </a:p>
        </p:txBody>
      </p:sp>
      <p:sp>
        <p:nvSpPr>
          <p:cNvPr id="10" name="Title 6">
            <a:extLst>
              <a:ext uri="{FF2B5EF4-FFF2-40B4-BE49-F238E27FC236}">
                <a16:creationId xmlns:a16="http://schemas.microsoft.com/office/drawing/2014/main" id="{2443001C-EF15-4A29-866A-A07D134D239D}"/>
              </a:ext>
            </a:extLst>
          </p:cNvPr>
          <p:cNvSpPr txBox="1">
            <a:spLocks/>
          </p:cNvSpPr>
          <p:nvPr/>
        </p:nvSpPr>
        <p:spPr>
          <a:xfrm>
            <a:off x="888880" y="584890"/>
            <a:ext cx="10414240" cy="2204942"/>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80000"/>
              </a:lnSpc>
              <a:defRPr/>
            </a:pPr>
            <a:r>
              <a:rPr lang="en-US" sz="6000" b="1" spc="-70" dirty="0">
                <a:solidFill>
                  <a:srgbClr val="1F3453"/>
                </a:solidFill>
                <a:latin typeface="Segoe UI" panose="020B0502040204020203" pitchFamily="34" charset="0"/>
              </a:rPr>
              <a:t>Inclusive Meeting Framework</a:t>
            </a:r>
            <a:br>
              <a:rPr lang="en-US" b="1" spc="-70" dirty="0">
                <a:solidFill>
                  <a:srgbClr val="1F3453"/>
                </a:solidFill>
                <a:latin typeface="Segoe UI" panose="020B0502040204020203" pitchFamily="34" charset="0"/>
              </a:rPr>
            </a:br>
            <a:r>
              <a:rPr lang="en-US" sz="3000" spc="-70" dirty="0">
                <a:solidFill>
                  <a:srgbClr val="1F3453"/>
                </a:solidFill>
                <a:latin typeface="+mn-lt"/>
              </a:rPr>
              <a:t>Better experiences for everyone</a:t>
            </a:r>
          </a:p>
          <a:p>
            <a:pPr>
              <a:lnSpc>
                <a:spcPct val="80000"/>
              </a:lnSpc>
              <a:defRPr/>
            </a:pPr>
            <a:endParaRPr lang="en-US" sz="3000" spc="-70" dirty="0">
              <a:solidFill>
                <a:srgbClr val="3181C1"/>
              </a:solidFill>
              <a:latin typeface="+mn-lt"/>
            </a:endParaRPr>
          </a:p>
          <a:p>
            <a:pPr>
              <a:lnSpc>
                <a:spcPct val="80000"/>
              </a:lnSpc>
              <a:defRPr/>
            </a:pPr>
            <a:endParaRPr lang="en-US" sz="3000" spc="-70" dirty="0">
              <a:solidFill>
                <a:schemeClr val="accent3"/>
              </a:solidFill>
              <a:latin typeface="Segoe UI" panose="020B0502040204020203" pitchFamily="34" charset="0"/>
            </a:endParaRPr>
          </a:p>
          <a:p>
            <a:pPr>
              <a:lnSpc>
                <a:spcPct val="80000"/>
              </a:lnSpc>
              <a:defRPr/>
            </a:pPr>
            <a:r>
              <a:rPr lang="en-US" sz="3000" spc="-70" dirty="0">
                <a:solidFill>
                  <a:srgbClr val="3181C1"/>
                </a:solidFill>
                <a:latin typeface="Segoe UI" panose="020B0502040204020203" pitchFamily="34" charset="0"/>
              </a:rPr>
              <a:t>Please practice these tips when in camp breakout sessions</a:t>
            </a:r>
            <a:endParaRPr lang="en-US" spc="-70" dirty="0">
              <a:solidFill>
                <a:srgbClr val="3181C1"/>
              </a:solidFill>
              <a:latin typeface="Segoe UI" panose="020B0502040204020203" pitchFamily="34" charset="0"/>
            </a:endParaRPr>
          </a:p>
        </p:txBody>
      </p:sp>
      <p:sp>
        <p:nvSpPr>
          <p:cNvPr id="11" name="TextBox 10">
            <a:extLst>
              <a:ext uri="{FF2B5EF4-FFF2-40B4-BE49-F238E27FC236}">
                <a16:creationId xmlns:a16="http://schemas.microsoft.com/office/drawing/2014/main" id="{DF0BF443-09F1-48C5-9AF6-E032A6C280C1}"/>
              </a:ext>
            </a:extLst>
          </p:cNvPr>
          <p:cNvSpPr txBox="1"/>
          <p:nvPr/>
        </p:nvSpPr>
        <p:spPr>
          <a:xfrm>
            <a:off x="888880" y="3207753"/>
            <a:ext cx="3291840" cy="24622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dirty="0">
                <a:solidFill>
                  <a:srgbClr val="3181C1"/>
                </a:solidFill>
                <a:latin typeface="Segoe UI" panose="020B0502040204020203" pitchFamily="34" charset="0"/>
                <a:cs typeface="Segoe UI" panose="020B0502040204020203" pitchFamily="34" charset="0"/>
              </a:rPr>
              <a:t>Voice Guidance</a:t>
            </a:r>
          </a:p>
          <a:p>
            <a:pPr marL="342900" indent="-342900">
              <a:lnSpc>
                <a:spcPct val="90000"/>
              </a:lnSpc>
              <a:spcBef>
                <a:spcPts val="1200"/>
              </a:spcBef>
              <a:buFont typeface="Arial" panose="020B0604020202020204" pitchFamily="34" charset="0"/>
              <a:buChar char="•"/>
            </a:pPr>
            <a:r>
              <a:rPr lang="en-US" sz="2000" dirty="0">
                <a:solidFill>
                  <a:srgbClr val="1F3453"/>
                </a:solidFill>
                <a:latin typeface="Segoe UI" panose="020B0502040204020203" pitchFamily="34" charset="0"/>
                <a:cs typeface="Segoe UI" panose="020B0502040204020203" pitchFamily="34" charset="0"/>
              </a:rPr>
              <a:t>Raise hand so the moderator can call on you.</a:t>
            </a:r>
          </a:p>
          <a:p>
            <a:pPr marL="342900" indent="-342900">
              <a:lnSpc>
                <a:spcPct val="90000"/>
              </a:lnSpc>
              <a:buFont typeface="Arial" panose="020B0604020202020204" pitchFamily="34" charset="0"/>
              <a:buChar char="•"/>
            </a:pPr>
            <a:r>
              <a:rPr lang="en-US" sz="2000" dirty="0">
                <a:solidFill>
                  <a:srgbClr val="1F3453"/>
                </a:solidFill>
                <a:latin typeface="Segoe UI" panose="020B0502040204020203" pitchFamily="34" charset="0"/>
                <a:cs typeface="Segoe UI" panose="020B0502040204020203" pitchFamily="34" charset="0"/>
              </a:rPr>
              <a:t>State your name when speaking​ (every time).</a:t>
            </a:r>
          </a:p>
          <a:p>
            <a:pPr marL="342900" indent="-342900">
              <a:lnSpc>
                <a:spcPct val="90000"/>
              </a:lnSpc>
              <a:buFont typeface="Arial" panose="020B0604020202020204" pitchFamily="34" charset="0"/>
              <a:buChar char="•"/>
            </a:pPr>
            <a:r>
              <a:rPr lang="en-US" sz="2000" dirty="0">
                <a:solidFill>
                  <a:srgbClr val="1F3453"/>
                </a:solidFill>
                <a:latin typeface="Segoe UI" panose="020B0502040204020203" pitchFamily="34" charset="0"/>
                <a:cs typeface="Segoe UI" panose="020B0502040204020203" pitchFamily="34" charset="0"/>
              </a:rPr>
              <a:t>Return to mute when not talking​.</a:t>
            </a:r>
          </a:p>
        </p:txBody>
      </p:sp>
      <p:sp>
        <p:nvSpPr>
          <p:cNvPr id="12" name="TextBox 11">
            <a:extLst>
              <a:ext uri="{FF2B5EF4-FFF2-40B4-BE49-F238E27FC236}">
                <a16:creationId xmlns:a16="http://schemas.microsoft.com/office/drawing/2014/main" id="{ECBA2353-AA66-4A30-A6EB-8F64295E9E23}"/>
              </a:ext>
            </a:extLst>
          </p:cNvPr>
          <p:cNvSpPr txBox="1"/>
          <p:nvPr/>
        </p:nvSpPr>
        <p:spPr>
          <a:xfrm>
            <a:off x="4615165" y="3207753"/>
            <a:ext cx="3601495" cy="264687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a:solidFill>
                  <a:srgbClr val="3181C1"/>
                </a:solidFill>
                <a:latin typeface="Segoe UI" panose="020B0502040204020203" pitchFamily="34" charset="0"/>
                <a:cs typeface="Segoe UI" panose="020B0502040204020203" pitchFamily="34" charset="0"/>
              </a:rPr>
              <a:t>Chat Guidance</a:t>
            </a:r>
          </a:p>
          <a:p>
            <a:pPr marL="342900" indent="-342900">
              <a:buFont typeface="Arial"/>
              <a:buChar char="•"/>
            </a:pPr>
            <a:r>
              <a:rPr lang="en-US" sz="2000" b="1">
                <a:solidFill>
                  <a:srgbClr val="1F3453"/>
                </a:solidFill>
                <a:latin typeface="Segoe UI" panose="020B0502040204020203" pitchFamily="34" charset="0"/>
                <a:cs typeface="Segoe UI" panose="020B0502040204020203" pitchFamily="34" charset="0"/>
              </a:rPr>
              <a:t>Q: </a:t>
            </a:r>
            <a:r>
              <a:rPr lang="en-US" sz="2000">
                <a:solidFill>
                  <a:srgbClr val="1F3453"/>
                </a:solidFill>
                <a:latin typeface="Segoe UI" panose="020B0502040204020203" pitchFamily="34" charset="0"/>
                <a:cs typeface="Segoe UI" panose="020B0502040204020203" pitchFamily="34" charset="0"/>
              </a:rPr>
              <a:t>to preface questions</a:t>
            </a:r>
          </a:p>
          <a:p>
            <a:pPr marL="342900" indent="-342900">
              <a:buFont typeface="Arial"/>
              <a:buChar char="•"/>
            </a:pPr>
            <a:r>
              <a:rPr lang="en-US" sz="2000" b="1">
                <a:solidFill>
                  <a:srgbClr val="1F3453"/>
                </a:solidFill>
                <a:latin typeface="Segoe UI" panose="020B0502040204020203" pitchFamily="34" charset="0"/>
                <a:cs typeface="Segoe UI" panose="020B0502040204020203" pitchFamily="34" charset="0"/>
              </a:rPr>
              <a:t>@mention</a:t>
            </a:r>
            <a:r>
              <a:rPr lang="en-US" sz="2000">
                <a:solidFill>
                  <a:srgbClr val="1F3453"/>
                </a:solidFill>
                <a:latin typeface="Segoe UI" panose="020B0502040204020203" pitchFamily="34" charset="0"/>
                <a:cs typeface="Segoe UI" panose="020B0502040204020203" pitchFamily="34" charset="0"/>
              </a:rPr>
              <a:t> to respond to an individual</a:t>
            </a:r>
          </a:p>
          <a:p>
            <a:pPr marL="342900" indent="-342900">
              <a:buFont typeface="Arial"/>
              <a:buChar char="•"/>
            </a:pPr>
            <a:r>
              <a:rPr lang="en-US" sz="2000">
                <a:solidFill>
                  <a:srgbClr val="1F3453"/>
                </a:solidFill>
                <a:latin typeface="Segoe UI" panose="020B0502040204020203" pitchFamily="34" charset="0"/>
                <a:cs typeface="Segoe UI" panose="020B0502040204020203" pitchFamily="34" charset="0"/>
              </a:rPr>
              <a:t>Stay on topic</a:t>
            </a:r>
          </a:p>
          <a:p>
            <a:pPr marL="342900" indent="-342900">
              <a:buFont typeface="Arial"/>
              <a:buChar char="•"/>
            </a:pPr>
            <a:r>
              <a:rPr lang="en-US" sz="2000">
                <a:solidFill>
                  <a:srgbClr val="1F3453"/>
                </a:solidFill>
                <a:latin typeface="Segoe UI" panose="020B0502040204020203" pitchFamily="34" charset="0"/>
                <a:cs typeface="Segoe UI" panose="020B0502040204020203" pitchFamily="34" charset="0"/>
              </a:rPr>
              <a:t>Use alt-text for images and gifs</a:t>
            </a:r>
          </a:p>
          <a:p>
            <a:pPr marL="342900" indent="-342900">
              <a:buFont typeface="Arial"/>
              <a:buChar char="•"/>
            </a:pPr>
            <a:endParaRPr lang="en-US" sz="2400">
              <a:solidFill>
                <a:srgbClr val="1F3453"/>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46B860EB-767D-41CA-BCA5-010DBFD3B8A6}"/>
              </a:ext>
            </a:extLst>
          </p:cNvPr>
          <p:cNvSpPr txBox="1"/>
          <p:nvPr/>
        </p:nvSpPr>
        <p:spPr>
          <a:xfrm>
            <a:off x="8651105" y="3207753"/>
            <a:ext cx="3291840" cy="24622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a:solidFill>
                  <a:srgbClr val="3181C1"/>
                </a:solidFill>
                <a:latin typeface="Segoe UI" panose="020B0502040204020203" pitchFamily="34" charset="0"/>
                <a:cs typeface="Segoe UI" panose="020B0502040204020203" pitchFamily="34" charset="0"/>
              </a:rPr>
              <a:t>Allyship</a:t>
            </a:r>
          </a:p>
          <a:p>
            <a:pPr marL="342900" indent="-342900">
              <a:lnSpc>
                <a:spcPct val="90000"/>
              </a:lnSpc>
              <a:buFont typeface="Arial" panose="020B0604020202020204" pitchFamily="34" charset="0"/>
              <a:buChar char="•"/>
            </a:pPr>
            <a:r>
              <a:rPr lang="en-US" sz="2000">
                <a:solidFill>
                  <a:srgbClr val="1F3453"/>
                </a:solidFill>
                <a:latin typeface="Segoe UI" panose="020B0502040204020203" pitchFamily="34" charset="0"/>
                <a:cs typeface="Segoe UI" panose="020B0502040204020203" pitchFamily="34" charset="0"/>
              </a:rPr>
              <a:t>Seek to understand, not drive agreement.</a:t>
            </a:r>
          </a:p>
          <a:p>
            <a:pPr marL="342900" indent="-342900">
              <a:lnSpc>
                <a:spcPct val="90000"/>
              </a:lnSpc>
              <a:buFont typeface="Arial" panose="020B0604020202020204" pitchFamily="34" charset="0"/>
              <a:buChar char="•"/>
            </a:pPr>
            <a:r>
              <a:rPr lang="en-US" sz="2000">
                <a:solidFill>
                  <a:srgbClr val="1F3453"/>
                </a:solidFill>
                <a:latin typeface="Segoe UI" panose="020B0502040204020203" pitchFamily="34" charset="0"/>
                <a:cs typeface="Segoe UI" panose="020B0502040204020203" pitchFamily="34" charset="0"/>
              </a:rPr>
              <a:t>Focus on ideas, not people. </a:t>
            </a:r>
          </a:p>
          <a:p>
            <a:pPr marL="342900" indent="-342900">
              <a:lnSpc>
                <a:spcPct val="90000"/>
              </a:lnSpc>
              <a:buFont typeface="Arial" panose="020B0604020202020204" pitchFamily="34" charset="0"/>
              <a:buChar char="•"/>
            </a:pPr>
            <a:r>
              <a:rPr lang="en-US" sz="2000">
                <a:solidFill>
                  <a:srgbClr val="1F3453"/>
                </a:solidFill>
                <a:latin typeface="Segoe UI" panose="020B0502040204020203" pitchFamily="34" charset="0"/>
                <a:cs typeface="Segoe UI" panose="020B0502040204020203" pitchFamily="34" charset="0"/>
              </a:rPr>
              <a:t>Support &amp; amplify peers​.</a:t>
            </a:r>
          </a:p>
          <a:p>
            <a:pPr marL="342900" indent="-342900">
              <a:lnSpc>
                <a:spcPct val="90000"/>
              </a:lnSpc>
              <a:buFont typeface="Arial" panose="020B0604020202020204" pitchFamily="34" charset="0"/>
              <a:buChar char="•"/>
            </a:pPr>
            <a:r>
              <a:rPr lang="en-US" sz="2000">
                <a:solidFill>
                  <a:srgbClr val="1F3453"/>
                </a:solidFill>
                <a:latin typeface="Segoe UI" panose="020B0502040204020203" pitchFamily="34" charset="0"/>
                <a:cs typeface="Segoe UI" panose="020B0502040204020203" pitchFamily="34" charset="0"/>
              </a:rPr>
              <a:t>Avoid Acronyms </a:t>
            </a:r>
          </a:p>
          <a:p>
            <a:pPr marL="342900" indent="-342900">
              <a:buFont typeface="Arial"/>
              <a:buChar char="•"/>
            </a:pPr>
            <a:endParaRPr lang="en-US" sz="2400">
              <a:solidFill>
                <a:srgbClr val="1F3453"/>
              </a:solidFill>
              <a:latin typeface="Segoe UI" panose="020B0502040204020203" pitchFamily="34" charset="0"/>
              <a:cs typeface="Segoe UI" panose="020B0502040204020203" pitchFamily="34" charset="0"/>
            </a:endParaRPr>
          </a:p>
        </p:txBody>
      </p:sp>
      <p:sp>
        <p:nvSpPr>
          <p:cNvPr id="79" name="object 5">
            <a:extLst>
              <a:ext uri="{FF2B5EF4-FFF2-40B4-BE49-F238E27FC236}">
                <a16:creationId xmlns:a16="http://schemas.microsoft.com/office/drawing/2014/main" id="{ED354996-0800-428A-AF16-E6DC550308C7}"/>
              </a:ext>
              <a:ext uri="{C183D7F6-B498-43B3-948B-1728B52AA6E4}">
                <adec:decorative xmlns:adec="http://schemas.microsoft.com/office/drawing/2017/decorative" val="1"/>
              </a:ext>
            </a:extLst>
          </p:cNvPr>
          <p:cNvSpPr/>
          <p:nvPr/>
        </p:nvSpPr>
        <p:spPr>
          <a:xfrm>
            <a:off x="152400" y="228600"/>
            <a:ext cx="224082" cy="224082"/>
          </a:xfrm>
          <a:prstGeom prst="rect">
            <a:avLst/>
          </a:prstGeom>
          <a:blipFill>
            <a:blip r:embed="rId3" cstate="print"/>
            <a:stretch>
              <a:fillRect/>
            </a:stretch>
          </a:blipFill>
        </p:spPr>
        <p:txBody>
          <a:bodyPr wrap="square" lIns="0" tIns="0" rIns="0" bIns="0" rtlCol="0"/>
          <a:lstStyle/>
          <a:p>
            <a:pPr defTabSz="914367"/>
            <a:endParaRPr sz="1350">
              <a:solidFill>
                <a:srgbClr val="FFFFFF"/>
              </a:solidFill>
              <a:latin typeface="Segoe UI"/>
            </a:endParaRPr>
          </a:p>
        </p:txBody>
      </p:sp>
      <p:sp>
        <p:nvSpPr>
          <p:cNvPr id="14" name="TextBox 13">
            <a:extLst>
              <a:ext uri="{FF2B5EF4-FFF2-40B4-BE49-F238E27FC236}">
                <a16:creationId xmlns:a16="http://schemas.microsoft.com/office/drawing/2014/main" id="{EB593C13-FAC8-4756-9948-E8844F21BB78}"/>
              </a:ext>
              <a:ext uri="{C183D7F6-B498-43B3-948B-1728B52AA6E4}">
                <adec:decorative xmlns:adec="http://schemas.microsoft.com/office/drawing/2017/decorative" val="1"/>
              </a:ext>
            </a:extLst>
          </p:cNvPr>
          <p:cNvSpPr txBox="1"/>
          <p:nvPr/>
        </p:nvSpPr>
        <p:spPr>
          <a:xfrm>
            <a:off x="3020051" y="6517029"/>
            <a:ext cx="6405657"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a:t>Created by Cory Fowler &amp; Josee Martens  https://aka.ms/bravespaces</a:t>
            </a:r>
            <a:endParaRPr lang="en-US" sz="1400">
              <a:cs typeface="Segoe UI"/>
            </a:endParaRPr>
          </a:p>
        </p:txBody>
      </p:sp>
      <p:pic>
        <p:nvPicPr>
          <p:cNvPr id="6" name="Picture 5">
            <a:extLst>
              <a:ext uri="{FF2B5EF4-FFF2-40B4-BE49-F238E27FC236}">
                <a16:creationId xmlns:a16="http://schemas.microsoft.com/office/drawing/2014/main" id="{BD905026-133D-42F4-A306-2975BDC1ABE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8181" y="5890851"/>
            <a:ext cx="1453819" cy="1045298"/>
          </a:xfrm>
          <a:prstGeom prst="rect">
            <a:avLst/>
          </a:prstGeom>
        </p:spPr>
      </p:pic>
      <p:sp>
        <p:nvSpPr>
          <p:cNvPr id="3" name="Slide Number Placeholder 2">
            <a:extLst>
              <a:ext uri="{FF2B5EF4-FFF2-40B4-BE49-F238E27FC236}">
                <a16:creationId xmlns:a16="http://schemas.microsoft.com/office/drawing/2014/main" id="{CD793BB9-2510-41B1-8AAD-996F2533A4C2}"/>
              </a:ext>
            </a:extLst>
          </p:cNvPr>
          <p:cNvSpPr>
            <a:spLocks noGrp="1"/>
          </p:cNvSpPr>
          <p:nvPr>
            <p:ph type="sldNum" sz="quarter" idx="10"/>
          </p:nvPr>
        </p:nvSpPr>
        <p:spPr/>
        <p:txBody>
          <a:bodyPr/>
          <a:lstStyle/>
          <a:p>
            <a:fld id="{4A957F66-0D31-42E0-AEB2-85ABD523F8CC}" type="slidenum">
              <a:rPr lang="en-US" smtClean="0"/>
              <a:t>3</a:t>
            </a:fld>
            <a:endParaRPr lang="en-US"/>
          </a:p>
        </p:txBody>
      </p:sp>
    </p:spTree>
    <p:extLst>
      <p:ext uri="{BB962C8B-B14F-4D97-AF65-F5344CB8AC3E}">
        <p14:creationId xmlns:p14="http://schemas.microsoft.com/office/powerpoint/2010/main" val="1865478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User-Defined Functions</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latin typeface="Roboto" panose="02000000000000000000" pitchFamily="2" charset="0"/>
                <a:ea typeface="Roboto" panose="02000000000000000000" pitchFamily="2" charset="0"/>
              </a:rPr>
              <a:t>Similar to views, a UDF will allow a user to SELECT data from tables that the user does not have access to.</a:t>
            </a:r>
          </a:p>
          <a:p>
            <a:r>
              <a:rPr lang="en-US" dirty="0">
                <a:latin typeface="Roboto" panose="02000000000000000000" pitchFamily="2" charset="0"/>
                <a:ea typeface="Roboto" panose="02000000000000000000" pitchFamily="2" charset="0"/>
              </a:rPr>
              <a:t>Keep in mind the performance impact of functions can be severe, especially in the SELECT portion of a query. </a:t>
            </a:r>
          </a:p>
          <a:p>
            <a:r>
              <a:rPr lang="en-US" dirty="0">
                <a:latin typeface="Roboto" panose="02000000000000000000" pitchFamily="2" charset="0"/>
                <a:ea typeface="Roboto" panose="02000000000000000000" pitchFamily="2" charset="0"/>
              </a:rPr>
              <a:t>Overuse of UDF’s are common causes for performance issues. High potential for cursor-like effects.</a:t>
            </a:r>
          </a:p>
          <a:p>
            <a:pPr lvl="1"/>
            <a:r>
              <a:rPr lang="en-US" sz="2800" dirty="0">
                <a:latin typeface="Roboto" panose="02000000000000000000" pitchFamily="2" charset="0"/>
                <a:ea typeface="Roboto" panose="02000000000000000000" pitchFamily="2" charset="0"/>
              </a:rPr>
              <a:t>New features in 2017 and 2019 addressed UDF performance issues</a:t>
            </a:r>
          </a:p>
        </p:txBody>
      </p:sp>
      <p:sp>
        <p:nvSpPr>
          <p:cNvPr id="3" name="Slide Number Placeholder 2">
            <a:extLst>
              <a:ext uri="{FF2B5EF4-FFF2-40B4-BE49-F238E27FC236}">
                <a16:creationId xmlns:a16="http://schemas.microsoft.com/office/drawing/2014/main" id="{567636BA-92A7-4412-B0E9-C8D3CFFA391F}"/>
              </a:ext>
            </a:extLst>
          </p:cNvPr>
          <p:cNvSpPr>
            <a:spLocks noGrp="1"/>
          </p:cNvSpPr>
          <p:nvPr>
            <p:ph type="sldNum" sz="quarter" idx="23"/>
          </p:nvPr>
        </p:nvSpPr>
        <p:spPr/>
        <p:txBody>
          <a:bodyPr/>
          <a:lstStyle/>
          <a:p>
            <a:fld id="{4A957F66-0D31-42E0-AEB2-85ABD523F8CC}" type="slidenum">
              <a:rPr lang="en-US" smtClean="0"/>
              <a:t>30</a:t>
            </a:fld>
            <a:endParaRPr lang="en-US"/>
          </a:p>
        </p:txBody>
      </p:sp>
    </p:spTree>
    <p:extLst>
      <p:ext uri="{BB962C8B-B14F-4D97-AF65-F5344CB8AC3E}">
        <p14:creationId xmlns:p14="http://schemas.microsoft.com/office/powerpoint/2010/main" val="113092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emo Title No Photo">
            <a:extLst>
              <a:ext uri="{FF2B5EF4-FFF2-40B4-BE49-F238E27FC236}">
                <a16:creationId xmlns:a16="http://schemas.microsoft.com/office/drawing/2014/main" id="{1CB52C5B-C58D-4D78-9E9F-2440831C5870}"/>
              </a:ext>
            </a:extLst>
          </p:cNvPr>
          <p:cNvSpPr>
            <a:spLocks noGrp="1"/>
          </p:cNvSpPr>
          <p:nvPr>
            <p:ph type="title"/>
          </p:nvPr>
        </p:nvSpPr>
        <p:spPr>
          <a:xfrm>
            <a:off x="465874" y="2588787"/>
            <a:ext cx="9592526" cy="2404533"/>
          </a:xfrm>
        </p:spPr>
        <p:txBody>
          <a:bodyPr/>
          <a:lstStyle/>
          <a:p>
            <a:pPr>
              <a:lnSpc>
                <a:spcPct val="100000"/>
              </a:lnSpc>
            </a:pPr>
            <a:r>
              <a:rPr lang="en-US" sz="3200" dirty="0">
                <a:latin typeface="Roboto" panose="02000000000000000000" pitchFamily="2" charset="0"/>
                <a:ea typeface="Roboto" panose="02000000000000000000" pitchFamily="2" charset="0"/>
              </a:rPr>
              <a:t>Demonstrate how Stored Procedures, Views, and Functions abstract the permissions necessary to SELECT underlying table data.</a:t>
            </a:r>
            <a:br>
              <a:rPr lang="en-US" sz="3200" dirty="0">
                <a:latin typeface="Roboto" panose="02000000000000000000" pitchFamily="2" charset="0"/>
                <a:ea typeface="Roboto" panose="02000000000000000000" pitchFamily="2" charset="0"/>
              </a:rPr>
            </a:br>
            <a:r>
              <a:rPr lang="en-US" sz="2400" dirty="0">
                <a:latin typeface="Roboto" panose="02000000000000000000" pitchFamily="2" charset="0"/>
                <a:ea typeface="Roboto" panose="02000000000000000000" pitchFamily="2" charset="0"/>
              </a:rPr>
              <a:t>Security p1.sql – logged in as sysadmin</a:t>
            </a:r>
            <a:br>
              <a:rPr lang="en-US" sz="2400" dirty="0">
                <a:latin typeface="Roboto" panose="02000000000000000000" pitchFamily="2" charset="0"/>
                <a:ea typeface="Roboto" panose="02000000000000000000" pitchFamily="2" charset="0"/>
              </a:rPr>
            </a:br>
            <a:r>
              <a:rPr lang="en-US" sz="2400" dirty="0">
                <a:latin typeface="Roboto" panose="02000000000000000000" pitchFamily="2" charset="0"/>
                <a:ea typeface="Roboto" panose="02000000000000000000" pitchFamily="2" charset="0"/>
              </a:rPr>
              <a:t>Security p2.sql – logged in as testing user</a:t>
            </a:r>
          </a:p>
        </p:txBody>
      </p:sp>
      <p:sp>
        <p:nvSpPr>
          <p:cNvPr id="3" name="Slide Number Placeholder 2">
            <a:extLst>
              <a:ext uri="{FF2B5EF4-FFF2-40B4-BE49-F238E27FC236}">
                <a16:creationId xmlns:a16="http://schemas.microsoft.com/office/drawing/2014/main" id="{19F99577-1205-4ED4-B11D-BA72215E014C}"/>
              </a:ext>
            </a:extLst>
          </p:cNvPr>
          <p:cNvSpPr>
            <a:spLocks noGrp="1"/>
          </p:cNvSpPr>
          <p:nvPr>
            <p:ph type="sldNum" sz="quarter" idx="10"/>
          </p:nvPr>
        </p:nvSpPr>
        <p:spPr/>
        <p:txBody>
          <a:bodyPr/>
          <a:lstStyle/>
          <a:p>
            <a:fld id="{4A957F66-0D31-42E0-AEB2-85ABD523F8CC}" type="slidenum">
              <a:rPr lang="en-US" smtClean="0"/>
              <a:t>31</a:t>
            </a:fld>
            <a:endParaRPr lang="en-US"/>
          </a:p>
        </p:txBody>
      </p:sp>
    </p:spTree>
    <p:extLst>
      <p:ext uri="{BB962C8B-B14F-4D97-AF65-F5344CB8AC3E}">
        <p14:creationId xmlns:p14="http://schemas.microsoft.com/office/powerpoint/2010/main" val="393055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err="1"/>
              <a:t>Wrapup</a:t>
            </a:r>
            <a:r>
              <a:rPr lang="en-CA" sz="1200" dirty="0"/>
              <a:t> Section</a:t>
            </a:r>
          </a:p>
        </p:txBody>
      </p:sp>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normAutofit/>
          </a:bodyPr>
          <a:lstStyle/>
          <a:p>
            <a:r>
              <a:rPr lang="en-CA" dirty="0" err="1">
                <a:latin typeface="Roboto" panose="02000000000000000000" pitchFamily="2" charset="0"/>
              </a:rPr>
              <a:t>Wrapup</a:t>
            </a:r>
            <a:endParaRPr lang="en-CA" dirty="0">
              <a:latin typeface="Roboto" panose="02000000000000000000" pitchFamily="2" charset="0"/>
            </a:endParaRPr>
          </a:p>
        </p:txBody>
      </p:sp>
    </p:spTree>
    <p:extLst>
      <p:ext uri="{BB962C8B-B14F-4D97-AF65-F5344CB8AC3E}">
        <p14:creationId xmlns:p14="http://schemas.microsoft.com/office/powerpoint/2010/main" val="1821139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More Resources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308283" cy="750580"/>
          </a:xfrm>
        </p:spPr>
        <p:txBody>
          <a:bodyPr/>
          <a:lstStyle/>
          <a:p>
            <a:r>
              <a:rPr lang="en-US" sz="2800" b="1" dirty="0">
                <a:latin typeface="Roboto" panose="02000000000000000000" pitchFamily="2" charset="0"/>
                <a:ea typeface="Roboto" panose="02000000000000000000" pitchFamily="2" charset="0"/>
              </a:rPr>
              <a:t>STRIKE trainings:</a:t>
            </a:r>
          </a:p>
          <a:p>
            <a:pPr lvl="2"/>
            <a:r>
              <a:rPr lang="en-US" sz="2800" dirty="0">
                <a:latin typeface="Roboto" panose="02000000000000000000" pitchFamily="2" charset="0"/>
                <a:ea typeface="Roboto" panose="02000000000000000000" pitchFamily="2" charset="0"/>
                <a:hlinkClick r:id="rId3"/>
              </a:rPr>
              <a:t>Cloud Security Incident Response Readiness Training</a:t>
            </a:r>
            <a:endParaRPr lang="en-US" sz="2800" dirty="0">
              <a:latin typeface="Roboto" panose="02000000000000000000" pitchFamily="2" charset="0"/>
              <a:ea typeface="Roboto" panose="02000000000000000000" pitchFamily="2" charset="0"/>
            </a:endParaRPr>
          </a:p>
          <a:p>
            <a:pPr lvl="2"/>
            <a:r>
              <a:rPr lang="en-US" sz="2800" dirty="0">
                <a:latin typeface="Roboto" panose="02000000000000000000" pitchFamily="2" charset="0"/>
                <a:ea typeface="Roboto" panose="02000000000000000000" pitchFamily="2" charset="0"/>
                <a:hlinkClick r:id="rId3"/>
              </a:rPr>
              <a:t>Security Foundations Training</a:t>
            </a:r>
            <a:r>
              <a:rPr lang="en-US" sz="2800" dirty="0">
                <a:latin typeface="Roboto" panose="02000000000000000000" pitchFamily="2" charset="0"/>
                <a:ea typeface="Roboto" panose="02000000000000000000" pitchFamily="2" charset="0"/>
              </a:rPr>
              <a:t> </a:t>
            </a:r>
          </a:p>
          <a:p>
            <a:pPr lvl="1"/>
            <a:r>
              <a:rPr lang="en-US" sz="2800" b="1" dirty="0">
                <a:latin typeface="Roboto" panose="02000000000000000000" pitchFamily="2" charset="0"/>
                <a:ea typeface="Roboto" panose="02000000000000000000" pitchFamily="2" charset="0"/>
              </a:rPr>
              <a:t>Certification Exams:</a:t>
            </a:r>
          </a:p>
          <a:p>
            <a:pPr lvl="2"/>
            <a:r>
              <a:rPr lang="en-US" sz="2800" dirty="0">
                <a:latin typeface="Roboto" panose="02000000000000000000" pitchFamily="2" charset="0"/>
                <a:ea typeface="Roboto" panose="02000000000000000000" pitchFamily="2" charset="0"/>
                <a:hlinkClick r:id="rId4"/>
              </a:rPr>
              <a:t>Exam AZ-500: Microsoft Azure Security Technologies</a:t>
            </a:r>
            <a:endParaRPr lang="en-US" sz="2800" dirty="0">
              <a:latin typeface="Roboto" panose="02000000000000000000" pitchFamily="2" charset="0"/>
              <a:ea typeface="Roboto" panose="02000000000000000000" pitchFamily="2" charset="0"/>
            </a:endParaRPr>
          </a:p>
          <a:p>
            <a:pPr lvl="2"/>
            <a:r>
              <a:rPr lang="en-US" sz="2800" dirty="0">
                <a:latin typeface="Roboto" panose="02000000000000000000" pitchFamily="2" charset="0"/>
                <a:ea typeface="Roboto" panose="02000000000000000000" pitchFamily="2" charset="0"/>
                <a:hlinkClick r:id="rId5"/>
              </a:rPr>
              <a:t>Exam DP-203: Data Engineering on Microsoft Azure (beta)</a:t>
            </a:r>
            <a:endParaRPr lang="en-US" sz="2800" b="1" dirty="0">
              <a:latin typeface="Roboto" panose="02000000000000000000" pitchFamily="2" charset="0"/>
              <a:ea typeface="Roboto" panose="02000000000000000000" pitchFamily="2" charset="0"/>
            </a:endParaRPr>
          </a:p>
          <a:p>
            <a:pPr lvl="1"/>
            <a:r>
              <a:rPr lang="en-US" sz="2800" b="1" dirty="0">
                <a:latin typeface="Roboto" panose="02000000000000000000" pitchFamily="2" charset="0"/>
                <a:ea typeface="Roboto" panose="02000000000000000000" pitchFamily="2" charset="0"/>
              </a:rPr>
              <a:t>Learn:</a:t>
            </a:r>
            <a:endParaRPr lang="en-US" sz="2800" b="1" dirty="0">
              <a:latin typeface="Roboto" panose="02000000000000000000" pitchFamily="2" charset="0"/>
              <a:ea typeface="Roboto" panose="02000000000000000000" pitchFamily="2" charset="0"/>
              <a:hlinkClick r:id="rId6"/>
            </a:endParaRPr>
          </a:p>
          <a:p>
            <a:pPr lvl="2"/>
            <a:r>
              <a:rPr lang="en-US" sz="2800" dirty="0">
                <a:latin typeface="Roboto" panose="02000000000000000000" pitchFamily="2" charset="0"/>
                <a:ea typeface="Roboto" panose="02000000000000000000" pitchFamily="2" charset="0"/>
                <a:hlinkClick r:id="rId7"/>
              </a:rPr>
              <a:t>Security Overview - Azure SQL Database &amp; Azure SQL MI</a:t>
            </a:r>
            <a:endParaRPr lang="en-US" sz="2800" dirty="0">
              <a:latin typeface="Roboto" panose="02000000000000000000" pitchFamily="2" charset="0"/>
              <a:ea typeface="Roboto" panose="02000000000000000000" pitchFamily="2" charset="0"/>
            </a:endParaRPr>
          </a:p>
          <a:p>
            <a:pPr lvl="2"/>
            <a:r>
              <a:rPr lang="en-US" sz="2800" dirty="0">
                <a:latin typeface="Roboto" panose="02000000000000000000" pitchFamily="2" charset="0"/>
                <a:ea typeface="Roboto" panose="02000000000000000000" pitchFamily="2" charset="0"/>
                <a:hlinkClick r:id="rId6"/>
              </a:rPr>
              <a:t>Securing SQL Server - SQL Server</a:t>
            </a:r>
            <a:endParaRPr lang="en-US" sz="2800" dirty="0">
              <a:latin typeface="Roboto" panose="02000000000000000000" pitchFamily="2" charset="0"/>
              <a:ea typeface="Roboto" panose="02000000000000000000" pitchFamily="2" charset="0"/>
            </a:endParaRPr>
          </a:p>
          <a:p>
            <a:pPr lvl="2"/>
            <a:r>
              <a:rPr lang="en-US" sz="2800" dirty="0">
                <a:latin typeface="Roboto" panose="02000000000000000000" pitchFamily="2" charset="0"/>
                <a:ea typeface="Roboto" panose="02000000000000000000" pitchFamily="2" charset="0"/>
                <a:hlinkClick r:id="rId8"/>
              </a:rPr>
              <a:t>Secure your data with Azure SQL - Learn</a:t>
            </a:r>
            <a:endParaRPr lang="en-US" sz="2800" dirty="0">
              <a:latin typeface="Roboto" panose="02000000000000000000" pitchFamily="2" charset="0"/>
              <a:ea typeface="Roboto" panose="02000000000000000000" pitchFamily="2" charset="0"/>
            </a:endParaRPr>
          </a:p>
          <a:p>
            <a:pPr lvl="1"/>
            <a:endParaRPr lang="en-US" sz="2800" dirty="0">
              <a:latin typeface="Roboto" panose="02000000000000000000" pitchFamily="2" charset="0"/>
              <a:ea typeface="Roboto" panose="02000000000000000000" pitchFamily="2" charset="0"/>
            </a:endParaRPr>
          </a:p>
          <a:p>
            <a:pPr marL="0" lvl="1" indent="0">
              <a:buNone/>
            </a:pPr>
            <a:endParaRPr lang="en-US" sz="28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97454FFC-FB29-48EA-ACDD-C251410C9FE4}"/>
              </a:ext>
            </a:extLst>
          </p:cNvPr>
          <p:cNvSpPr>
            <a:spLocks noGrp="1"/>
          </p:cNvSpPr>
          <p:nvPr>
            <p:ph type="sldNum" sz="quarter" idx="23"/>
          </p:nvPr>
        </p:nvSpPr>
        <p:spPr/>
        <p:txBody>
          <a:bodyPr/>
          <a:lstStyle/>
          <a:p>
            <a:fld id="{4A957F66-0D31-42E0-AEB2-85ABD523F8CC}" type="slidenum">
              <a:rPr lang="en-US" smtClean="0"/>
              <a:t>33</a:t>
            </a:fld>
            <a:endParaRPr lang="en-US"/>
          </a:p>
        </p:txBody>
      </p:sp>
    </p:spTree>
    <p:extLst>
      <p:ext uri="{BB962C8B-B14F-4D97-AF65-F5344CB8AC3E}">
        <p14:creationId xmlns:p14="http://schemas.microsoft.com/office/powerpoint/2010/main" val="376284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5EF07CA-BC4A-8B40-97FC-9346E1573A52}"/>
              </a:ext>
              <a:ext uri="{C183D7F6-B498-43B3-948B-1728B52AA6E4}">
                <adec:decorative xmlns:adec="http://schemas.microsoft.com/office/drawing/2017/decorative" val="1"/>
              </a:ext>
            </a:extLst>
          </p:cNvPr>
          <p:cNvSpPr/>
          <p:nvPr/>
        </p:nvSpPr>
        <p:spPr>
          <a:xfrm>
            <a:off x="1729" y="486"/>
            <a:ext cx="12190271" cy="6857027"/>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350">
              <a:solidFill>
                <a:srgbClr val="FFFFFF"/>
              </a:solidFill>
              <a:latin typeface="Roboto" panose="02000000000000000000" pitchFamily="2" charset="0"/>
              <a:ea typeface="Roboto" panose="02000000000000000000" pitchFamily="2" charset="0"/>
            </a:endParaRPr>
          </a:p>
        </p:txBody>
      </p:sp>
      <p:sp>
        <p:nvSpPr>
          <p:cNvPr id="13" name="Rectangle 12">
            <a:extLst>
              <a:ext uri="{FF2B5EF4-FFF2-40B4-BE49-F238E27FC236}">
                <a16:creationId xmlns:a16="http://schemas.microsoft.com/office/drawing/2014/main" id="{E8B61221-DC26-6143-9AD9-B3048789737C}"/>
              </a:ext>
              <a:ext uri="{C183D7F6-B498-43B3-948B-1728B52AA6E4}">
                <adec:decorative xmlns:adec="http://schemas.microsoft.com/office/drawing/2017/decorative" val="1"/>
              </a:ext>
            </a:extLst>
          </p:cNvPr>
          <p:cNvSpPr/>
          <p:nvPr/>
        </p:nvSpPr>
        <p:spPr>
          <a:xfrm>
            <a:off x="-3386" y="487"/>
            <a:ext cx="5837493" cy="6857027"/>
          </a:xfrm>
          <a:prstGeom prst="rect">
            <a:avLst/>
          </a:prstGeom>
          <a:solidFill>
            <a:srgbClr val="233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350">
              <a:solidFill>
                <a:srgbClr val="FFFFFF"/>
              </a:solidFill>
              <a:latin typeface="Roboto" panose="02000000000000000000" pitchFamily="2" charset="0"/>
              <a:ea typeface="Roboto" panose="02000000000000000000" pitchFamily="2" charset="0"/>
            </a:endParaRPr>
          </a:p>
        </p:txBody>
      </p:sp>
      <p:sp>
        <p:nvSpPr>
          <p:cNvPr id="5" name="object 5">
            <a:extLst>
              <a:ext uri="{C183D7F6-B498-43B3-948B-1728B52AA6E4}">
                <adec:decorative xmlns:adec="http://schemas.microsoft.com/office/drawing/2017/decorative" val="1"/>
              </a:ext>
            </a:extLst>
          </p:cNvPr>
          <p:cNvSpPr/>
          <p:nvPr/>
        </p:nvSpPr>
        <p:spPr>
          <a:xfrm>
            <a:off x="185509" y="187226"/>
            <a:ext cx="224082" cy="224082"/>
          </a:xfrm>
          <a:prstGeom prst="rect">
            <a:avLst/>
          </a:prstGeom>
          <a:blipFill>
            <a:blip r:embed="rId3" cstate="print"/>
            <a:stretch>
              <a:fillRect/>
            </a:stretch>
          </a:blipFill>
        </p:spPr>
        <p:txBody>
          <a:bodyPr wrap="square" lIns="0" tIns="0" rIns="0" bIns="0" rtlCol="0"/>
          <a:lstStyle/>
          <a:p>
            <a:pPr defTabSz="914367"/>
            <a:endParaRPr sz="1350">
              <a:solidFill>
                <a:srgbClr val="FFFFFF"/>
              </a:solidFill>
              <a:latin typeface="Roboto" panose="02000000000000000000" pitchFamily="2" charset="0"/>
              <a:ea typeface="Roboto" panose="02000000000000000000" pitchFamily="2" charset="0"/>
            </a:endParaRPr>
          </a:p>
        </p:txBody>
      </p:sp>
      <p:sp>
        <p:nvSpPr>
          <p:cNvPr id="6" name="object 6"/>
          <p:cNvSpPr txBox="1">
            <a:spLocks noGrp="1"/>
          </p:cNvSpPr>
          <p:nvPr>
            <p:ph type="title"/>
          </p:nvPr>
        </p:nvSpPr>
        <p:spPr>
          <a:xfrm>
            <a:off x="694013" y="2068852"/>
            <a:ext cx="4539846" cy="2222056"/>
          </a:xfrm>
          <a:prstGeom prst="rect">
            <a:avLst/>
          </a:prstGeom>
        </p:spPr>
        <p:txBody>
          <a:bodyPr vert="horz" wrap="square" lIns="0" tIns="185711" rIns="0" bIns="0" rtlCol="0" anchor="t">
            <a:spAutoFit/>
          </a:bodyPr>
          <a:lstStyle/>
          <a:p>
            <a:pPr marL="29997" marR="3809" indent="-20950">
              <a:lnSpc>
                <a:spcPts val="8571"/>
              </a:lnSpc>
              <a:spcBef>
                <a:spcPts val="1463"/>
              </a:spcBef>
            </a:pPr>
            <a:r>
              <a:rPr lang="en-US" sz="6600" b="1" spc="-85" dirty="0">
                <a:latin typeface="Roboto" panose="02000000000000000000" pitchFamily="2" charset="0"/>
                <a:ea typeface="Roboto" panose="02000000000000000000" pitchFamily="2" charset="0"/>
                <a:cs typeface="Segoe UI"/>
              </a:rPr>
              <a:t>Thank you</a:t>
            </a:r>
            <a:br>
              <a:rPr lang="en-US" sz="6600" b="1" spc="-85" dirty="0">
                <a:latin typeface="Roboto" panose="02000000000000000000" pitchFamily="2" charset="0"/>
                <a:ea typeface="Roboto" panose="02000000000000000000" pitchFamily="2" charset="0"/>
                <a:cs typeface="Segoe UI"/>
              </a:rPr>
            </a:br>
            <a:r>
              <a:rPr lang="en-US" sz="3600" dirty="0">
                <a:latin typeface="Roboto" panose="02000000000000000000" pitchFamily="2" charset="0"/>
                <a:ea typeface="Roboto" panose="02000000000000000000" pitchFamily="2" charset="0"/>
                <a:hlinkClick r:id="rId4"/>
              </a:rPr>
              <a:t>aka.ms/</a:t>
            </a:r>
            <a:r>
              <a:rPr lang="en-US" sz="3600" dirty="0" err="1">
                <a:latin typeface="Roboto" panose="02000000000000000000" pitchFamily="2" charset="0"/>
                <a:ea typeface="Roboto" panose="02000000000000000000" pitchFamily="2" charset="0"/>
                <a:hlinkClick r:id="rId4"/>
              </a:rPr>
              <a:t>campfeedback</a:t>
            </a:r>
            <a:endParaRPr sz="6600" b="1" dirty="0">
              <a:latin typeface="Roboto" panose="02000000000000000000" pitchFamily="2" charset="0"/>
              <a:ea typeface="Roboto" panose="02000000000000000000" pitchFamily="2" charset="0"/>
              <a:cs typeface="Segoe UI"/>
            </a:endParaRPr>
          </a:p>
        </p:txBody>
      </p:sp>
      <p:pic>
        <p:nvPicPr>
          <p:cNvPr id="2" name="Picture 1">
            <a:extLst>
              <a:ext uri="{FF2B5EF4-FFF2-40B4-BE49-F238E27FC236}">
                <a16:creationId xmlns:a16="http://schemas.microsoft.com/office/drawing/2014/main" id="{95EC4FF3-C640-4962-AAEF-DFF28AC3D1E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7894" y="894109"/>
            <a:ext cx="2719374" cy="858750"/>
          </a:xfrm>
          <a:prstGeom prst="rect">
            <a:avLst/>
          </a:prstGeom>
        </p:spPr>
      </p:pic>
      <p:pic>
        <p:nvPicPr>
          <p:cNvPr id="3" name="Picture 2">
            <a:extLst>
              <a:ext uri="{FF2B5EF4-FFF2-40B4-BE49-F238E27FC236}">
                <a16:creationId xmlns:a16="http://schemas.microsoft.com/office/drawing/2014/main" id="{D91806E6-9269-41E0-8BAD-FCCF7D23D14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9485" y="299267"/>
            <a:ext cx="3646547" cy="4862062"/>
          </a:xfrm>
          <a:prstGeom prst="rect">
            <a:avLst/>
          </a:prstGeom>
        </p:spPr>
      </p:pic>
      <p:pic>
        <p:nvPicPr>
          <p:cNvPr id="7" name="Picture 6">
            <a:extLst>
              <a:ext uri="{FF2B5EF4-FFF2-40B4-BE49-F238E27FC236}">
                <a16:creationId xmlns:a16="http://schemas.microsoft.com/office/drawing/2014/main" id="{63371466-A637-4D26-8B66-1BACB724A3D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413910">
            <a:off x="10153009" y="1094792"/>
            <a:ext cx="1123791" cy="533325"/>
          </a:xfrm>
          <a:prstGeom prst="rect">
            <a:avLst/>
          </a:prstGeom>
        </p:spPr>
      </p:pic>
    </p:spTree>
    <p:extLst>
      <p:ext uri="{BB962C8B-B14F-4D97-AF65-F5344CB8AC3E}">
        <p14:creationId xmlns:p14="http://schemas.microsoft.com/office/powerpoint/2010/main" val="378668248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D8BEF218-7406-4438-9A52-11689E03F61C}"/>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2539" b="17461"/>
          <a:stretch/>
        </p:blipFill>
        <p:spPr>
          <a:xfrm>
            <a:off x="8458200" y="2291624"/>
            <a:ext cx="1924049" cy="1924049"/>
          </a:xfrm>
        </p:spPr>
      </p:pic>
      <p:sp>
        <p:nvSpPr>
          <p:cNvPr id="3" name="Title 2">
            <a:extLst>
              <a:ext uri="{FF2B5EF4-FFF2-40B4-BE49-F238E27FC236}">
                <a16:creationId xmlns:a16="http://schemas.microsoft.com/office/drawing/2014/main" id="{30F34D72-EB09-4D3F-9260-1059E5026D6C}"/>
              </a:ext>
            </a:extLst>
          </p:cNvPr>
          <p:cNvSpPr>
            <a:spLocks noGrp="1"/>
          </p:cNvSpPr>
          <p:nvPr>
            <p:ph type="title"/>
          </p:nvPr>
        </p:nvSpPr>
        <p:spPr/>
        <p:txBody>
          <a:bodyPr>
            <a:normAutofit fontScale="90000"/>
          </a:bodyPr>
          <a:lstStyle/>
          <a:p>
            <a:r>
              <a:rPr lang="en-CA" dirty="0">
                <a:latin typeface="Roboto" panose="02000000000000000000" pitchFamily="2" charset="0"/>
              </a:rPr>
              <a:t>William Assaf	</a:t>
            </a:r>
          </a:p>
        </p:txBody>
      </p:sp>
      <p:sp>
        <p:nvSpPr>
          <p:cNvPr id="8" name="Text Placeholder 7">
            <a:extLst>
              <a:ext uri="{FF2B5EF4-FFF2-40B4-BE49-F238E27FC236}">
                <a16:creationId xmlns:a16="http://schemas.microsoft.com/office/drawing/2014/main" id="{B29EA647-B24C-4A89-83D1-23F6278BEF81}"/>
              </a:ext>
            </a:extLst>
          </p:cNvPr>
          <p:cNvSpPr>
            <a:spLocks noGrp="1"/>
          </p:cNvSpPr>
          <p:nvPr>
            <p:ph type="body" sz="quarter" idx="17"/>
          </p:nvPr>
        </p:nvSpPr>
        <p:spPr/>
        <p:txBody>
          <a:bodyPr>
            <a:normAutofit lnSpcReduction="10000"/>
          </a:bodyPr>
          <a:lstStyle/>
          <a:p>
            <a:r>
              <a:rPr lang="en-CA" sz="2400" dirty="0">
                <a:latin typeface="Roboto" panose="02000000000000000000" pitchFamily="2" charset="0"/>
              </a:rPr>
              <a:t>he/him</a:t>
            </a:r>
          </a:p>
        </p:txBody>
      </p:sp>
      <p:sp>
        <p:nvSpPr>
          <p:cNvPr id="4" name="Text Placeholder 3">
            <a:extLst>
              <a:ext uri="{FF2B5EF4-FFF2-40B4-BE49-F238E27FC236}">
                <a16:creationId xmlns:a16="http://schemas.microsoft.com/office/drawing/2014/main" id="{FADA50D9-CD2D-4641-9159-9D3C760CFECC}"/>
              </a:ext>
            </a:extLst>
          </p:cNvPr>
          <p:cNvSpPr>
            <a:spLocks noGrp="1"/>
          </p:cNvSpPr>
          <p:nvPr>
            <p:ph type="body" sz="quarter" idx="11"/>
          </p:nvPr>
        </p:nvSpPr>
        <p:spPr/>
        <p:txBody>
          <a:bodyPr/>
          <a:lstStyle/>
          <a:p>
            <a:r>
              <a:rPr lang="en-CA" sz="2800" dirty="0">
                <a:latin typeface="Roboto" panose="02000000000000000000" pitchFamily="2" charset="0"/>
              </a:rPr>
              <a:t>Senior Content Developer</a:t>
            </a:r>
          </a:p>
          <a:p>
            <a:r>
              <a:rPr lang="en-CA" sz="2800" dirty="0">
                <a:latin typeface="Roboto" panose="02000000000000000000" pitchFamily="2" charset="0"/>
              </a:rPr>
              <a:t>SQL-Docs aka Rogue1</a:t>
            </a:r>
          </a:p>
        </p:txBody>
      </p:sp>
      <p:sp>
        <p:nvSpPr>
          <p:cNvPr id="5" name="Text Placeholder 4">
            <a:extLst>
              <a:ext uri="{FF2B5EF4-FFF2-40B4-BE49-F238E27FC236}">
                <a16:creationId xmlns:a16="http://schemas.microsoft.com/office/drawing/2014/main" id="{8FC4220A-4283-41AB-9074-319E2CDBE317}"/>
              </a:ext>
            </a:extLst>
          </p:cNvPr>
          <p:cNvSpPr>
            <a:spLocks noGrp="1"/>
          </p:cNvSpPr>
          <p:nvPr>
            <p:ph type="body" sz="quarter" idx="12"/>
          </p:nvPr>
        </p:nvSpPr>
        <p:spPr>
          <a:xfrm>
            <a:off x="996357" y="3807208"/>
            <a:ext cx="4933012" cy="1861495"/>
          </a:xfrm>
        </p:spPr>
        <p:txBody>
          <a:bodyPr/>
          <a:lstStyle/>
          <a:p>
            <a:r>
              <a:rPr lang="en-CA" dirty="0">
                <a:latin typeface="Roboto" panose="02000000000000000000" pitchFamily="2" charset="0"/>
                <a:ea typeface="Roboto" panose="02000000000000000000" pitchFamily="2" charset="0"/>
              </a:rPr>
              <a:t>in/</a:t>
            </a:r>
            <a:r>
              <a:rPr lang="en-CA" dirty="0" err="1">
                <a:latin typeface="Roboto" panose="02000000000000000000" pitchFamily="2" charset="0"/>
                <a:ea typeface="Roboto" panose="02000000000000000000" pitchFamily="2" charset="0"/>
              </a:rPr>
              <a:t>williamdassaf</a:t>
            </a:r>
            <a:endParaRPr lang="en-CA" dirty="0">
              <a:latin typeface="Roboto" panose="02000000000000000000" pitchFamily="2" charset="0"/>
              <a:ea typeface="Roboto" panose="02000000000000000000" pitchFamily="2" charset="0"/>
            </a:endParaRPr>
          </a:p>
          <a:p>
            <a:pPr lvl="0"/>
            <a:r>
              <a:rPr lang="en-US" dirty="0">
                <a:latin typeface="Roboto" panose="02000000000000000000" pitchFamily="2" charset="0"/>
                <a:ea typeface="Roboto" panose="02000000000000000000" pitchFamily="2" charset="0"/>
              </a:rPr>
              <a:t>@william_a_dba</a:t>
            </a:r>
          </a:p>
        </p:txBody>
      </p:sp>
      <p:pic>
        <p:nvPicPr>
          <p:cNvPr id="9" name="Picture 8">
            <a:extLst>
              <a:ext uri="{FF2B5EF4-FFF2-40B4-BE49-F238E27FC236}">
                <a16:creationId xmlns:a16="http://schemas.microsoft.com/office/drawing/2014/main" id="{608AF25C-371B-4ED2-9A95-FD72B8780DF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20825" y="3873119"/>
            <a:ext cx="457200" cy="457200"/>
          </a:xfrm>
          <a:prstGeom prst="rect">
            <a:avLst/>
          </a:prstGeom>
        </p:spPr>
      </p:pic>
      <p:pic>
        <p:nvPicPr>
          <p:cNvPr id="10" name="Picture 9">
            <a:extLst>
              <a:ext uri="{FF2B5EF4-FFF2-40B4-BE49-F238E27FC236}">
                <a16:creationId xmlns:a16="http://schemas.microsoft.com/office/drawing/2014/main" id="{0EBBAD6A-1319-4AAC-8063-348FD93B487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13920" y="4505670"/>
            <a:ext cx="457200" cy="457200"/>
          </a:xfrm>
          <a:prstGeom prst="rect">
            <a:avLst/>
          </a:prstGeom>
        </p:spPr>
      </p:pic>
      <p:sp>
        <p:nvSpPr>
          <p:cNvPr id="2" name="Slide Number Placeholder 1">
            <a:extLst>
              <a:ext uri="{FF2B5EF4-FFF2-40B4-BE49-F238E27FC236}">
                <a16:creationId xmlns:a16="http://schemas.microsoft.com/office/drawing/2014/main" id="{8AE864C8-A9C9-415B-858E-8FF278496EAB}"/>
              </a:ext>
            </a:extLst>
          </p:cNvPr>
          <p:cNvSpPr>
            <a:spLocks noGrp="1"/>
          </p:cNvSpPr>
          <p:nvPr>
            <p:ph type="sldNum" sz="quarter" idx="18"/>
          </p:nvPr>
        </p:nvSpPr>
        <p:spPr/>
        <p:txBody>
          <a:bodyPr/>
          <a:lstStyle/>
          <a:p>
            <a:fld id="{4A957F66-0D31-42E0-AEB2-85ABD523F8CC}" type="slidenum">
              <a:rPr lang="en-US" smtClean="0"/>
              <a:t>35</a:t>
            </a:fld>
            <a:endParaRPr lang="en-US"/>
          </a:p>
        </p:txBody>
      </p:sp>
    </p:spTree>
    <p:extLst>
      <p:ext uri="{BB962C8B-B14F-4D97-AF65-F5344CB8AC3E}">
        <p14:creationId xmlns:p14="http://schemas.microsoft.com/office/powerpoint/2010/main" val="2911636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978E-FC66-4FF4-B58F-5036C4B5B586}"/>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Agenda</a:t>
            </a:r>
          </a:p>
        </p:txBody>
      </p:sp>
      <p:sp>
        <p:nvSpPr>
          <p:cNvPr id="3" name="Text Placeholder 2">
            <a:extLst>
              <a:ext uri="{FF2B5EF4-FFF2-40B4-BE49-F238E27FC236}">
                <a16:creationId xmlns:a16="http://schemas.microsoft.com/office/drawing/2014/main" id="{CBD15C14-39F7-421A-BDE9-B3DB2256B2B7}"/>
              </a:ext>
            </a:extLst>
          </p:cNvPr>
          <p:cNvSpPr>
            <a:spLocks noGrp="1"/>
          </p:cNvSpPr>
          <p:nvPr>
            <p:ph type="body" sz="quarter" idx="10"/>
          </p:nvPr>
        </p:nvSpPr>
        <p:spPr>
          <a:xfrm>
            <a:off x="3745382" y="329686"/>
            <a:ext cx="8446617" cy="5202767"/>
          </a:xfrm>
        </p:spPr>
        <p:txBody>
          <a:bodyPr/>
          <a:lstStyle/>
          <a:p>
            <a:pPr fontAlgn="base"/>
            <a:r>
              <a:rPr lang="en-US" sz="4800" dirty="0">
                <a:latin typeface="Roboto" panose="02000000000000000000" pitchFamily="2" charset="0"/>
                <a:ea typeface="Roboto" panose="02000000000000000000" pitchFamily="2" charset="0"/>
              </a:rPr>
              <a:t>Security Principles</a:t>
            </a:r>
          </a:p>
          <a:p>
            <a:pPr fontAlgn="base"/>
            <a:r>
              <a:rPr lang="en-US" sz="4800" dirty="0">
                <a:latin typeface="Roboto" panose="02000000000000000000" pitchFamily="2" charset="0"/>
                <a:ea typeface="Roboto" panose="02000000000000000000" pitchFamily="2" charset="0"/>
              </a:rPr>
              <a:t>SQL Authentication</a:t>
            </a:r>
            <a:br>
              <a:rPr lang="en-US" sz="4800" dirty="0">
                <a:latin typeface="Roboto" panose="02000000000000000000" pitchFamily="2" charset="0"/>
                <a:ea typeface="Roboto" panose="02000000000000000000" pitchFamily="2" charset="0"/>
              </a:rPr>
            </a:br>
            <a:r>
              <a:rPr lang="en-US" sz="4800" dirty="0">
                <a:latin typeface="Roboto" panose="02000000000000000000" pitchFamily="2" charset="0"/>
                <a:ea typeface="Roboto" panose="02000000000000000000" pitchFamily="2" charset="0"/>
              </a:rPr>
              <a:t>	and Logins</a:t>
            </a:r>
          </a:p>
          <a:p>
            <a:pPr fontAlgn="base"/>
            <a:r>
              <a:rPr lang="en-US" sz="4800" dirty="0">
                <a:latin typeface="Roboto" panose="02000000000000000000" pitchFamily="2" charset="0"/>
                <a:ea typeface="Roboto" panose="02000000000000000000" pitchFamily="2" charset="0"/>
              </a:rPr>
              <a:t>RBAC</a:t>
            </a:r>
          </a:p>
          <a:p>
            <a:pPr fontAlgn="base"/>
            <a:r>
              <a:rPr lang="en-US" sz="4800" dirty="0">
                <a:latin typeface="Roboto" panose="02000000000000000000" pitchFamily="2" charset="0"/>
                <a:ea typeface="Roboto" panose="02000000000000000000" pitchFamily="2" charset="0"/>
              </a:rPr>
              <a:t>Azure SQL DB Differences</a:t>
            </a:r>
          </a:p>
          <a:p>
            <a:pPr fontAlgn="base"/>
            <a:r>
              <a:rPr lang="en-US" sz="4800" dirty="0">
                <a:latin typeface="Roboto" panose="02000000000000000000" pitchFamily="2" charset="0"/>
                <a:ea typeface="Roboto" panose="02000000000000000000" pitchFamily="2" charset="0"/>
              </a:rPr>
              <a:t>Database Object Security</a:t>
            </a:r>
          </a:p>
          <a:p>
            <a:pPr fontAlgn="base"/>
            <a:r>
              <a:rPr lang="en-US" sz="4800" dirty="0">
                <a:latin typeface="Roboto" panose="02000000000000000000" pitchFamily="2" charset="0"/>
                <a:ea typeface="Roboto" panose="02000000000000000000" pitchFamily="2" charset="0"/>
              </a:rPr>
              <a:t>Demo</a:t>
            </a:r>
          </a:p>
        </p:txBody>
      </p:sp>
      <p:sp>
        <p:nvSpPr>
          <p:cNvPr id="4" name="Slide Number Placeholder 3">
            <a:extLst>
              <a:ext uri="{FF2B5EF4-FFF2-40B4-BE49-F238E27FC236}">
                <a16:creationId xmlns:a16="http://schemas.microsoft.com/office/drawing/2014/main" id="{9F00BFB9-13F5-41BD-8120-19348732137C}"/>
              </a:ext>
            </a:extLst>
          </p:cNvPr>
          <p:cNvSpPr>
            <a:spLocks noGrp="1"/>
          </p:cNvSpPr>
          <p:nvPr>
            <p:ph type="sldNum" sz="quarter" idx="11"/>
          </p:nvPr>
        </p:nvSpPr>
        <p:spPr/>
        <p:txBody>
          <a:bodyPr/>
          <a:lstStyle/>
          <a:p>
            <a:fld id="{4A957F66-0D31-42E0-AEB2-85ABD523F8CC}" type="slidenum">
              <a:rPr lang="en-US" smtClean="0"/>
              <a:t>4</a:t>
            </a:fld>
            <a:endParaRPr lang="en-US"/>
          </a:p>
        </p:txBody>
      </p:sp>
    </p:spTree>
    <p:extLst>
      <p:ext uri="{BB962C8B-B14F-4D97-AF65-F5344CB8AC3E}">
        <p14:creationId xmlns:p14="http://schemas.microsoft.com/office/powerpoint/2010/main" val="806837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latin typeface="Roboto" panose="02000000000000000000" pitchFamily="2" charset="0"/>
                <a:ea typeface="Roboto" panose="02000000000000000000" pitchFamily="2" charset="0"/>
              </a:rPr>
              <a:t>Section Title 3</a:t>
            </a:r>
          </a:p>
        </p:txBody>
      </p:sp>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latin typeface="Roboto" panose="02000000000000000000" pitchFamily="2" charset="0"/>
                <a:ea typeface="Roboto" panose="02000000000000000000" pitchFamily="2" charset="0"/>
              </a:rPr>
              <a:t>Authentication and Logins</a:t>
            </a:r>
          </a:p>
        </p:txBody>
      </p:sp>
      <p:sp>
        <p:nvSpPr>
          <p:cNvPr id="4" name="Slide Number Placeholder 3">
            <a:extLst>
              <a:ext uri="{FF2B5EF4-FFF2-40B4-BE49-F238E27FC236}">
                <a16:creationId xmlns:a16="http://schemas.microsoft.com/office/drawing/2014/main" id="{429FC3A8-7B94-47A6-ACE0-8BFE7564F59C}"/>
              </a:ext>
            </a:extLst>
          </p:cNvPr>
          <p:cNvSpPr>
            <a:spLocks noGrp="1"/>
          </p:cNvSpPr>
          <p:nvPr>
            <p:ph type="sldNum" sz="quarter" idx="12"/>
          </p:nvPr>
        </p:nvSpPr>
        <p:spPr/>
        <p:txBody>
          <a:bodyPr/>
          <a:lstStyle/>
          <a:p>
            <a:fld id="{4A957F66-0D31-42E0-AEB2-85ABD523F8CC}" type="slidenum">
              <a:rPr lang="en-US" smtClean="0"/>
              <a:t>5</a:t>
            </a:fld>
            <a:endParaRPr lang="en-US"/>
          </a:p>
        </p:txBody>
      </p:sp>
    </p:spTree>
    <p:extLst>
      <p:ext uri="{BB962C8B-B14F-4D97-AF65-F5344CB8AC3E}">
        <p14:creationId xmlns:p14="http://schemas.microsoft.com/office/powerpoint/2010/main" val="2280518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Principal vs Principle</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426734" y="1465914"/>
            <a:ext cx="11308281" cy="520700"/>
          </a:xfrm>
        </p:spPr>
        <p:txBody>
          <a:bodyPr/>
          <a:lstStyle/>
          <a:p>
            <a:r>
              <a:rPr lang="en-US" dirty="0">
                <a:latin typeface="Roboto" panose="02000000000000000000" pitchFamily="2" charset="0"/>
                <a:ea typeface="Roboto" panose="02000000000000000000" pitchFamily="2" charset="0"/>
              </a:rPr>
              <a:t>Princi</a:t>
            </a:r>
            <a:r>
              <a:rPr lang="en-US" u="sng" dirty="0">
                <a:latin typeface="Roboto" panose="02000000000000000000" pitchFamily="2" charset="0"/>
                <a:ea typeface="Roboto" panose="02000000000000000000" pitchFamily="2" charset="0"/>
              </a:rPr>
              <a:t>pal</a:t>
            </a:r>
            <a:endParaRPr lang="en-CA" u="sng"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76467" y="1986614"/>
            <a:ext cx="11308283" cy="750580"/>
          </a:xfrm>
        </p:spPr>
        <p:txBody>
          <a:bodyPr/>
          <a:lstStyle/>
          <a:p>
            <a:r>
              <a:rPr lang="en-US" sz="2800" dirty="0">
                <a:latin typeface="Roboto" panose="02000000000000000000" pitchFamily="2" charset="0"/>
                <a:ea typeface="Roboto" panose="02000000000000000000" pitchFamily="2" charset="0"/>
              </a:rPr>
              <a:t>(noun) a person who is in charge of some responsibility</a:t>
            </a:r>
          </a:p>
          <a:p>
            <a:pPr lvl="1"/>
            <a:r>
              <a:rPr lang="en-US" sz="2400" dirty="0">
                <a:latin typeface="Roboto" panose="02000000000000000000" pitchFamily="2" charset="0"/>
                <a:ea typeface="Roboto" panose="02000000000000000000" pitchFamily="2" charset="0"/>
              </a:rPr>
              <a:t>Example: The </a:t>
            </a:r>
            <a:r>
              <a:rPr lang="en-US" sz="2400" b="1" dirty="0">
                <a:latin typeface="Roboto" panose="02000000000000000000" pitchFamily="2" charset="0"/>
                <a:ea typeface="Roboto" panose="02000000000000000000" pitchFamily="2" charset="0"/>
              </a:rPr>
              <a:t>principal consultant</a:t>
            </a:r>
            <a:r>
              <a:rPr lang="en-US" sz="2400" dirty="0">
                <a:latin typeface="Roboto" panose="02000000000000000000" pitchFamily="2" charset="0"/>
                <a:ea typeface="Roboto" panose="02000000000000000000" pitchFamily="2" charset="0"/>
              </a:rPr>
              <a:t> talked to the school’s principal.</a:t>
            </a:r>
          </a:p>
          <a:p>
            <a:r>
              <a:rPr lang="en-US" sz="2800" dirty="0">
                <a:latin typeface="Roboto" panose="02000000000000000000" pitchFamily="2" charset="0"/>
                <a:ea typeface="Roboto" panose="02000000000000000000" pitchFamily="2" charset="0"/>
              </a:rPr>
              <a:t>(adj) original, most important</a:t>
            </a:r>
          </a:p>
          <a:p>
            <a:pPr lvl="1"/>
            <a:r>
              <a:rPr lang="en-US" sz="2400" dirty="0">
                <a:latin typeface="Roboto" panose="02000000000000000000" pitchFamily="2" charset="0"/>
                <a:ea typeface="Roboto" panose="02000000000000000000" pitchFamily="2" charset="0"/>
              </a:rPr>
              <a:t>Example: The </a:t>
            </a:r>
            <a:r>
              <a:rPr lang="en-US" sz="2400" b="1" dirty="0">
                <a:latin typeface="Roboto" panose="02000000000000000000" pitchFamily="2" charset="0"/>
                <a:ea typeface="Roboto" panose="02000000000000000000" pitchFamily="2" charset="0"/>
              </a:rPr>
              <a:t>principal aim </a:t>
            </a:r>
            <a:r>
              <a:rPr lang="en-US" sz="2400" dirty="0">
                <a:latin typeface="Roboto" panose="02000000000000000000" pitchFamily="2" charset="0"/>
                <a:ea typeface="Roboto" panose="02000000000000000000" pitchFamily="2" charset="0"/>
              </a:rPr>
              <a:t>of a good DBA is to defeat wicked developers.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385587" y="4234171"/>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latin typeface="Roboto" panose="02000000000000000000" pitchFamily="2" charset="0"/>
                <a:ea typeface="Roboto" panose="02000000000000000000" pitchFamily="2" charset="0"/>
              </a:rPr>
              <a:t>Princi</a:t>
            </a:r>
            <a:r>
              <a:rPr lang="en-US" u="sng" dirty="0">
                <a:latin typeface="Roboto" panose="02000000000000000000" pitchFamily="2" charset="0"/>
                <a:ea typeface="Roboto" panose="02000000000000000000" pitchFamily="2" charset="0"/>
              </a:rPr>
              <a:t>ple</a:t>
            </a:r>
            <a:endParaRPr lang="en-CA" u="sng" dirty="0">
              <a:latin typeface="Roboto" panose="02000000000000000000" pitchFamily="2" charset="0"/>
              <a:ea typeface="Roboto" panose="02000000000000000000" pitchFamily="2" charset="0"/>
            </a:endParaRPr>
          </a:p>
        </p:txBody>
      </p:sp>
      <p:sp>
        <p:nvSpPr>
          <p:cNvPr id="7" name="Text Placeholder 4" descr="Bullets">
            <a:extLst>
              <a:ext uri="{FF2B5EF4-FFF2-40B4-BE49-F238E27FC236}">
                <a16:creationId xmlns:a16="http://schemas.microsoft.com/office/drawing/2014/main" id="{1D84D167-73B4-476A-A146-C096A61E7471}"/>
              </a:ext>
            </a:extLst>
          </p:cNvPr>
          <p:cNvSpPr txBox="1">
            <a:spLocks/>
          </p:cNvSpPr>
          <p:nvPr/>
        </p:nvSpPr>
        <p:spPr>
          <a:xfrm>
            <a:off x="413724" y="4734426"/>
            <a:ext cx="9006942" cy="1958436"/>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dirty="0">
                <a:latin typeface="Roboto" panose="02000000000000000000" pitchFamily="2" charset="0"/>
                <a:ea typeface="Roboto" panose="02000000000000000000" pitchFamily="2" charset="0"/>
              </a:rPr>
              <a:t>(noun) a rule, guideline or fact</a:t>
            </a:r>
          </a:p>
          <a:p>
            <a:pPr lvl="1"/>
            <a:r>
              <a:rPr lang="en-US" sz="2400" dirty="0">
                <a:latin typeface="Roboto" panose="02000000000000000000" pitchFamily="2" charset="0"/>
                <a:ea typeface="Roboto" panose="02000000000000000000" pitchFamily="2" charset="0"/>
              </a:rPr>
              <a:t>Example: Our </a:t>
            </a:r>
            <a:r>
              <a:rPr lang="en-US" sz="2400" b="1" dirty="0">
                <a:latin typeface="Roboto" panose="02000000000000000000" pitchFamily="2" charset="0"/>
                <a:ea typeface="Roboto" panose="02000000000000000000" pitchFamily="2" charset="0"/>
              </a:rPr>
              <a:t>guiding principles </a:t>
            </a:r>
            <a:r>
              <a:rPr lang="en-US" sz="2400" dirty="0">
                <a:latin typeface="Roboto" panose="02000000000000000000" pitchFamily="2" charset="0"/>
                <a:ea typeface="Roboto" panose="02000000000000000000" pitchFamily="2" charset="0"/>
              </a:rPr>
              <a:t>are based on science.</a:t>
            </a:r>
          </a:p>
          <a:p>
            <a:pPr marL="0" indent="0">
              <a:buNone/>
            </a:pPr>
            <a:endParaRPr lang="en-CA" sz="28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DA07A9D5-E925-4855-A832-581C3E33B3E0}"/>
              </a:ext>
            </a:extLst>
          </p:cNvPr>
          <p:cNvSpPr>
            <a:spLocks noGrp="1"/>
          </p:cNvSpPr>
          <p:nvPr>
            <p:ph type="sldNum" sz="quarter" idx="23"/>
          </p:nvPr>
        </p:nvSpPr>
        <p:spPr/>
        <p:txBody>
          <a:bodyPr/>
          <a:lstStyle/>
          <a:p>
            <a:fld id="{4A957F66-0D31-42E0-AEB2-85ABD523F8CC}" type="slidenum">
              <a:rPr lang="en-US" smtClean="0"/>
              <a:t>6</a:t>
            </a:fld>
            <a:endParaRPr lang="en-US"/>
          </a:p>
        </p:txBody>
      </p:sp>
    </p:spTree>
    <p:extLst>
      <p:ext uri="{BB962C8B-B14F-4D97-AF65-F5344CB8AC3E}">
        <p14:creationId xmlns:p14="http://schemas.microsoft.com/office/powerpoint/2010/main" val="1336390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716DDC9-5BD9-41B2-924C-58FD54F5D2B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A Principal’s Principles</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228600" y="1752600"/>
            <a:ext cx="11308281" cy="520700"/>
          </a:xfrm>
        </p:spPr>
        <p:txBody>
          <a:bodyPr/>
          <a:lstStyle/>
          <a:p>
            <a:r>
              <a:rPr lang="en-US" sz="3600" dirty="0">
                <a:latin typeface="Roboto" panose="02000000000000000000" pitchFamily="2" charset="0"/>
                <a:ea typeface="Roboto" panose="02000000000000000000" pitchFamily="2" charset="0"/>
              </a:rPr>
              <a:t>We can all be Principled Principals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273464" y="2414606"/>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3600" dirty="0">
                <a:latin typeface="Roboto" panose="02000000000000000000" pitchFamily="2" charset="0"/>
                <a:ea typeface="Roboto" panose="02000000000000000000" pitchFamily="2" charset="0"/>
              </a:rPr>
              <a:t>who follow Principal Principles of security.</a:t>
            </a:r>
            <a:endParaRPr lang="en-CA" sz="3600" u="sng" dirty="0">
              <a:latin typeface="Roboto" panose="02000000000000000000" pitchFamily="2" charset="0"/>
              <a:ea typeface="Roboto" panose="02000000000000000000" pitchFamily="2" charset="0"/>
            </a:endParaRPr>
          </a:p>
        </p:txBody>
      </p:sp>
      <p:sp>
        <p:nvSpPr>
          <p:cNvPr id="2" name="Slide Number Placeholder 1">
            <a:extLst>
              <a:ext uri="{FF2B5EF4-FFF2-40B4-BE49-F238E27FC236}">
                <a16:creationId xmlns:a16="http://schemas.microsoft.com/office/drawing/2014/main" id="{2D5072C4-854D-4F28-95A7-E4E81BD67934}"/>
              </a:ext>
            </a:extLst>
          </p:cNvPr>
          <p:cNvSpPr>
            <a:spLocks noGrp="1"/>
          </p:cNvSpPr>
          <p:nvPr>
            <p:ph type="sldNum" sz="quarter" idx="23"/>
          </p:nvPr>
        </p:nvSpPr>
        <p:spPr/>
        <p:txBody>
          <a:bodyPr/>
          <a:lstStyle/>
          <a:p>
            <a:fld id="{4A957F66-0D31-42E0-AEB2-85ABD523F8CC}" type="slidenum">
              <a:rPr lang="en-US" smtClean="0"/>
              <a:t>7</a:t>
            </a:fld>
            <a:endParaRPr lang="en-US"/>
          </a:p>
        </p:txBody>
      </p:sp>
    </p:spTree>
    <p:extLst>
      <p:ext uri="{BB962C8B-B14F-4D97-AF65-F5344CB8AC3E}">
        <p14:creationId xmlns:p14="http://schemas.microsoft.com/office/powerpoint/2010/main" val="4065390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latin typeface="Roboto" panose="02000000000000000000" pitchFamily="2" charset="0"/>
                <a:ea typeface="Roboto" panose="02000000000000000000" pitchFamily="2" charset="0"/>
              </a:rPr>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3926405" cy="3464011"/>
          </a:xfrm>
        </p:spPr>
        <p:txBody>
          <a:body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Has a </a:t>
            </a:r>
            <a:r>
              <a:rPr lang="en-US" sz="2400" b="1" dirty="0">
                <a:latin typeface="Roboto" panose="02000000000000000000" pitchFamily="2" charset="0"/>
                <a:ea typeface="Roboto" panose="02000000000000000000" pitchFamily="2" charset="0"/>
              </a:rPr>
              <a:t>database</a:t>
            </a:r>
            <a:r>
              <a:rPr lang="en-US" sz="24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Included in DB Restore</a:t>
            </a:r>
            <a:br>
              <a:rPr lang="en-US" sz="2800" dirty="0">
                <a:latin typeface="Roboto" panose="02000000000000000000" pitchFamily="2" charset="0"/>
                <a:ea typeface="Roboto" panose="02000000000000000000" pitchFamily="2" charset="0"/>
              </a:rPr>
            </a:br>
            <a:endParaRPr lang="en-US" sz="2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r>
              <a:rPr lang="en-US" sz="1800" dirty="0">
                <a:latin typeface="Roboto" panose="02000000000000000000" pitchFamily="2" charset="0"/>
                <a:ea typeface="Roboto" panose="02000000000000000000" pitchFamily="2" charset="0"/>
              </a:rPr>
              <a:t>*Most of the time. We’ll talk about it.</a:t>
            </a:r>
          </a:p>
          <a:p>
            <a:endParaRPr lang="en-CA" sz="2800" dirty="0">
              <a:latin typeface="Roboto" panose="02000000000000000000" pitchFamily="2" charset="0"/>
              <a:ea typeface="Roboto" panose="02000000000000000000" pitchFamily="2" charset="0"/>
            </a:endParaRPr>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4645318"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latin typeface="Roboto" panose="02000000000000000000" pitchFamily="2" charset="0"/>
                <a:ea typeface="Roboto" panose="02000000000000000000" pitchFamily="2" charset="0"/>
              </a:rPr>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4343400" y="1946189"/>
            <a:ext cx="4320397" cy="346401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Linked to AD (Windows Auth) or have a password (SQL Auth)</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the Master system database, so is not included in  other DB restores</a:t>
            </a:r>
          </a:p>
        </p:txBody>
      </p:sp>
      <p:grpSp>
        <p:nvGrpSpPr>
          <p:cNvPr id="7" name="Group 6" descr="A screenshot of the SSMS Object Explorer.  The Security Folders under Database and Server are highlighted. ">
            <a:extLst>
              <a:ext uri="{FF2B5EF4-FFF2-40B4-BE49-F238E27FC236}">
                <a16:creationId xmlns:a16="http://schemas.microsoft.com/office/drawing/2014/main" id="{4859AAB3-6F92-4ABC-B63A-2EC982DFF58E}"/>
              </a:ext>
            </a:extLst>
          </p:cNvPr>
          <p:cNvGrpSpPr/>
          <p:nvPr>
            <p:custDataLst>
              <p:custData r:id="rId1"/>
            </p:custDataLst>
          </p:nvPr>
        </p:nvGrpSpPr>
        <p:grpSpPr>
          <a:xfrm>
            <a:off x="8663796" y="2682"/>
            <a:ext cx="3528204" cy="6855318"/>
            <a:chOff x="992997" y="1341"/>
            <a:chExt cx="3528204" cy="6855318"/>
          </a:xfrm>
        </p:grpSpPr>
        <p:pic>
          <p:nvPicPr>
            <p:cNvPr id="8" name="Picture 7">
              <a:extLst>
                <a:ext uri="{FF2B5EF4-FFF2-40B4-BE49-F238E27FC236}">
                  <a16:creationId xmlns:a16="http://schemas.microsoft.com/office/drawing/2014/main" id="{FCD0E1A3-62A9-47E1-8097-DE93908A7D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997" y="1341"/>
              <a:ext cx="3528204" cy="6855318"/>
            </a:xfrm>
            <a:prstGeom prst="rect">
              <a:avLst/>
            </a:prstGeom>
          </p:spPr>
        </p:pic>
        <p:sp>
          <p:nvSpPr>
            <p:cNvPr id="9" name="Oval 8">
              <a:extLst>
                <a:ext uri="{FF2B5EF4-FFF2-40B4-BE49-F238E27FC236}">
                  <a16:creationId xmlns:a16="http://schemas.microsoft.com/office/drawing/2014/main" id="{2F3F8A76-82AF-44EF-BC31-069D971D1732}"/>
                </a:ext>
                <a:ext uri="{C183D7F6-B498-43B3-948B-1728B52AA6E4}">
                  <adec:decorative xmlns:adec="http://schemas.microsoft.com/office/drawing/2017/decorative" val="1"/>
                </a:ext>
              </a:extLst>
            </p:cNvPr>
            <p:cNvSpPr/>
            <p:nvPr/>
          </p:nvSpPr>
          <p:spPr>
            <a:xfrm>
              <a:off x="1949549" y="3400732"/>
              <a:ext cx="1922904"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Oval 9">
              <a:extLst>
                <a:ext uri="{FF2B5EF4-FFF2-40B4-BE49-F238E27FC236}">
                  <a16:creationId xmlns:a16="http://schemas.microsoft.com/office/drawing/2014/main" id="{DDDD86B0-91BA-4DFE-8A5C-50E0B32568B3}"/>
                </a:ext>
                <a:ext uri="{C183D7F6-B498-43B3-948B-1728B52AA6E4}">
                  <adec:decorative xmlns:adec="http://schemas.microsoft.com/office/drawing/2017/decorative" val="1"/>
                </a:ext>
              </a:extLst>
            </p:cNvPr>
            <p:cNvSpPr/>
            <p:nvPr/>
          </p:nvSpPr>
          <p:spPr>
            <a:xfrm>
              <a:off x="1733636" y="6495896"/>
              <a:ext cx="1762729"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1" name="Rectangle 10">
              <a:extLst>
                <a:ext uri="{FF2B5EF4-FFF2-40B4-BE49-F238E27FC236}">
                  <a16:creationId xmlns:a16="http://schemas.microsoft.com/office/drawing/2014/main" id="{B7851C9F-2DEE-4A15-B2AF-A534DB682571}"/>
                </a:ext>
                <a:ext uri="{C183D7F6-B498-43B3-948B-1728B52AA6E4}">
                  <adec:decorative xmlns:adec="http://schemas.microsoft.com/office/drawing/2017/decorative" val="1"/>
                </a:ext>
              </a:extLst>
            </p:cNvPr>
            <p:cNvSpPr/>
            <p:nvPr/>
          </p:nvSpPr>
          <p:spPr>
            <a:xfrm>
              <a:off x="1438450" y="2476193"/>
              <a:ext cx="1745573"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Rectangle 13">
              <a:extLst>
                <a:ext uri="{FF2B5EF4-FFF2-40B4-BE49-F238E27FC236}">
                  <a16:creationId xmlns:a16="http://schemas.microsoft.com/office/drawing/2014/main" id="{FDC68505-737B-4D85-A75B-716AE25C4E2E}"/>
                </a:ext>
                <a:ext uri="{C183D7F6-B498-43B3-948B-1728B52AA6E4}">
                  <adec:decorative xmlns:adec="http://schemas.microsoft.com/office/drawing/2017/decorative" val="1"/>
                </a:ext>
              </a:extLst>
            </p:cNvPr>
            <p:cNvSpPr/>
            <p:nvPr/>
          </p:nvSpPr>
          <p:spPr>
            <a:xfrm>
              <a:off x="1209232" y="4814581"/>
              <a:ext cx="1762729"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5" name="Rectangle 14">
              <a:extLst>
                <a:ext uri="{FF2B5EF4-FFF2-40B4-BE49-F238E27FC236}">
                  <a16:creationId xmlns:a16="http://schemas.microsoft.com/office/drawing/2014/main" id="{0FD78861-0BFC-433D-BC77-C5671B8087A0}"/>
                </a:ext>
                <a:ext uri="{C183D7F6-B498-43B3-948B-1728B52AA6E4}">
                  <adec:decorative xmlns:adec="http://schemas.microsoft.com/office/drawing/2017/decorative" val="1"/>
                </a:ext>
              </a:extLst>
            </p:cNvPr>
            <p:cNvSpPr/>
            <p:nvPr/>
          </p:nvSpPr>
          <p:spPr>
            <a:xfrm>
              <a:off x="1148272" y="49907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Rectangle 15">
              <a:extLst>
                <a:ext uri="{FF2B5EF4-FFF2-40B4-BE49-F238E27FC236}">
                  <a16:creationId xmlns:a16="http://schemas.microsoft.com/office/drawing/2014/main" id="{D46C6F31-1F6B-4624-B9B2-F5D1B2156DAD}"/>
                </a:ext>
                <a:ext uri="{C183D7F6-B498-43B3-948B-1728B52AA6E4}">
                  <adec:decorative xmlns:adec="http://schemas.microsoft.com/office/drawing/2017/decorative" val="1"/>
                </a:ext>
              </a:extLst>
            </p:cNvPr>
            <p:cNvSpPr/>
            <p:nvPr/>
          </p:nvSpPr>
          <p:spPr>
            <a:xfrm>
              <a:off x="1441024" y="26285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grpSp>
      <p:sp>
        <p:nvSpPr>
          <p:cNvPr id="3" name="Slide Number Placeholder 2">
            <a:extLst>
              <a:ext uri="{FF2B5EF4-FFF2-40B4-BE49-F238E27FC236}">
                <a16:creationId xmlns:a16="http://schemas.microsoft.com/office/drawing/2014/main" id="{B2FAA22B-0875-4E7E-9DED-D945062BCCA6}"/>
              </a:ext>
              <a:ext uri="{C183D7F6-B498-43B3-948B-1728B52AA6E4}">
                <adec:decorative xmlns:adec="http://schemas.microsoft.com/office/drawing/2017/decorative" val="1"/>
              </a:ext>
            </a:extLst>
          </p:cNvPr>
          <p:cNvSpPr>
            <a:spLocks noGrp="1"/>
          </p:cNvSpPr>
          <p:nvPr>
            <p:ph type="sldNum" sz="quarter" idx="30"/>
          </p:nvPr>
        </p:nvSpPr>
        <p:spPr/>
        <p:txBody>
          <a:bodyPr/>
          <a:lstStyle/>
          <a:p>
            <a:fld id="{4A957F66-0D31-42E0-AEB2-85ABD523F8CC}" type="slidenum">
              <a:rPr lang="en-US" smtClean="0"/>
              <a:t>8</a:t>
            </a:fld>
            <a:endParaRPr lang="en-US"/>
          </a:p>
        </p:txBody>
      </p:sp>
    </p:spTree>
    <p:extLst>
      <p:ext uri="{BB962C8B-B14F-4D97-AF65-F5344CB8AC3E}">
        <p14:creationId xmlns:p14="http://schemas.microsoft.com/office/powerpoint/2010/main" val="430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Server and Database Built-in Roles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6644742" cy="4267200"/>
          </a:xfrm>
        </p:spPr>
        <p:txBody>
          <a:bodyPr/>
          <a:lstStyle/>
          <a:p>
            <a:r>
              <a:rPr lang="en-US" dirty="0">
                <a:latin typeface="Roboto" panose="02000000000000000000" pitchFamily="2" charset="0"/>
                <a:ea typeface="Roboto" panose="02000000000000000000" pitchFamily="2" charset="0"/>
              </a:rPr>
              <a:t>Roles are security principals too</a:t>
            </a:r>
          </a:p>
          <a:p>
            <a:r>
              <a:rPr lang="en-US" dirty="0">
                <a:latin typeface="Roboto" panose="02000000000000000000" pitchFamily="2" charset="0"/>
                <a:ea typeface="Roboto" panose="02000000000000000000" pitchFamily="2" charset="0"/>
              </a:rPr>
              <a:t>Logins added to Server Roles</a:t>
            </a:r>
          </a:p>
          <a:p>
            <a:r>
              <a:rPr lang="en-US" dirty="0">
                <a:latin typeface="Roboto" panose="02000000000000000000" pitchFamily="2" charset="0"/>
                <a:ea typeface="Roboto" panose="02000000000000000000" pitchFamily="2" charset="0"/>
              </a:rPr>
              <a:t>Users added to Database Roles</a:t>
            </a:r>
          </a:p>
          <a:p>
            <a:r>
              <a:rPr lang="en-US" dirty="0">
                <a:latin typeface="Roboto" panose="02000000000000000000" pitchFamily="2" charset="0"/>
                <a:ea typeface="Roboto" panose="02000000000000000000" pitchFamily="2" charset="0"/>
              </a:rPr>
              <a:t>Built-in Roles to provide a standard for access that may be </a:t>
            </a:r>
            <a:r>
              <a:rPr lang="en-US" b="1" dirty="0">
                <a:latin typeface="Roboto" panose="02000000000000000000" pitchFamily="2" charset="0"/>
                <a:ea typeface="Roboto" panose="02000000000000000000" pitchFamily="2" charset="0"/>
              </a:rPr>
              <a:t>too broad.</a:t>
            </a:r>
          </a:p>
          <a:p>
            <a:r>
              <a:rPr lang="en-US" dirty="0">
                <a:latin typeface="Roboto" panose="02000000000000000000" pitchFamily="2" charset="0"/>
                <a:ea typeface="Roboto" panose="02000000000000000000" pitchFamily="2" charset="0"/>
              </a:rPr>
              <a:t>Follow principles of RBAC.</a:t>
            </a: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pic>
        <p:nvPicPr>
          <p:cNvPr id="6" name="Picture 2" descr="A screenshot of the SSMS Server Roles list on the properties page of a Login">
            <a:extLst>
              <a:ext uri="{FF2B5EF4-FFF2-40B4-BE49-F238E27FC236}">
                <a16:creationId xmlns:a16="http://schemas.microsoft.com/office/drawing/2014/main" id="{36828F54-5088-4E43-BAF5-171D2ECD2B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90"/>
          <a:stretch/>
        </p:blipFill>
        <p:spPr bwMode="auto">
          <a:xfrm>
            <a:off x="7117132" y="2133600"/>
            <a:ext cx="200746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A screenshot of the Security Folder of a database, with the Database Roles folder expanded">
            <a:extLst>
              <a:ext uri="{FF2B5EF4-FFF2-40B4-BE49-F238E27FC236}">
                <a16:creationId xmlns:a16="http://schemas.microsoft.com/office/drawing/2014/main" id="{562C3A42-A3E5-413E-96F8-94822E6E7E16}"/>
              </a:ext>
            </a:extLst>
          </p:cNvPr>
          <p:cNvPicPr>
            <a:picLocks noChangeAspect="1"/>
          </p:cNvPicPr>
          <p:nvPr/>
        </p:nvPicPr>
        <p:blipFill>
          <a:blip r:embed="rId4"/>
          <a:stretch>
            <a:fillRect/>
          </a:stretch>
        </p:blipFill>
        <p:spPr>
          <a:xfrm>
            <a:off x="9091147" y="1143000"/>
            <a:ext cx="3070151" cy="5715000"/>
          </a:xfrm>
          <a:prstGeom prst="rect">
            <a:avLst/>
          </a:prstGeom>
        </p:spPr>
      </p:pic>
      <p:sp>
        <p:nvSpPr>
          <p:cNvPr id="3" name="Slide Number Placeholder 2">
            <a:extLst>
              <a:ext uri="{FF2B5EF4-FFF2-40B4-BE49-F238E27FC236}">
                <a16:creationId xmlns:a16="http://schemas.microsoft.com/office/drawing/2014/main" id="{07EAABB0-DFE4-4462-92E1-6C236DEE8E1C}"/>
              </a:ext>
              <a:ext uri="{C183D7F6-B498-43B3-948B-1728B52AA6E4}">
                <adec:decorative xmlns:adec="http://schemas.microsoft.com/office/drawing/2017/decorative" val="1"/>
              </a:ext>
            </a:extLst>
          </p:cNvPr>
          <p:cNvSpPr>
            <a:spLocks noGrp="1"/>
          </p:cNvSpPr>
          <p:nvPr>
            <p:ph type="sldNum" sz="quarter" idx="23"/>
          </p:nvPr>
        </p:nvSpPr>
        <p:spPr/>
        <p:txBody>
          <a:bodyPr/>
          <a:lstStyle/>
          <a:p>
            <a:fld id="{4A957F66-0D31-42E0-AEB2-85ABD523F8CC}" type="slidenum">
              <a:rPr lang="en-US" smtClean="0"/>
              <a:t>9</a:t>
            </a:fld>
            <a:endParaRPr lang="en-US"/>
          </a:p>
        </p:txBody>
      </p:sp>
    </p:spTree>
    <p:extLst>
      <p:ext uri="{BB962C8B-B14F-4D97-AF65-F5344CB8AC3E}">
        <p14:creationId xmlns:p14="http://schemas.microsoft.com/office/powerpoint/2010/main" val="377426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ASS Speaker 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49A375054727A4C945E2299B4DCA915" ma:contentTypeVersion="0" ma:contentTypeDescription="Create a new document." ma:contentTypeScope="" ma:versionID="de1b28439f8255a9718e7d9135f24bb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4.xml><?xml version="1.0" encoding="utf-8"?>
<Control xmlns="http://schemas.microsoft.com/VisualStudio/2011/storyboarding/control">
  <Id Name="7aa89085-c083-4c86-af55-7590d3c9e79c" Revision="1" Stencil="System.MyShapes" StencilVersion="1.0"/>
</Control>
</file>

<file path=customXml/itemProps1.xml><?xml version="1.0" encoding="utf-8"?>
<ds:datastoreItem xmlns:ds="http://schemas.openxmlformats.org/officeDocument/2006/customXml" ds:itemID="{B7AB5544-0152-4691-A7DA-1F72E45AA17D}">
  <ds:schemaRefs>
    <ds:schemaRef ds:uri="http://schemas.microsoft.com/sharepoint/v3/contenttype/forms"/>
  </ds:schemaRefs>
</ds:datastoreItem>
</file>

<file path=customXml/itemProps2.xml><?xml version="1.0" encoding="utf-8"?>
<ds:datastoreItem xmlns:ds="http://schemas.openxmlformats.org/officeDocument/2006/customXml" ds:itemID="{94BA6386-D4B0-4B5D-8FF1-8B01CDAF86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319B95F1-6128-476B-B834-5ABE8BE5D072}">
  <ds:schemaRefs>
    <ds:schemaRef ds:uri="http://purl.org/dc/dcmitype/"/>
    <ds:schemaRef ds:uri="http://www.w3.org/XML/1998/namespace"/>
    <ds:schemaRef ds:uri="http://schemas.microsoft.com/office/2006/documentManagement/types"/>
    <ds:schemaRef ds:uri="http://schemas.openxmlformats.org/package/2006/metadata/core-properties"/>
    <ds:schemaRef ds:uri="http://purl.org/dc/elements/1.1/"/>
    <ds:schemaRef ds:uri="http://purl.org/dc/terms/"/>
    <ds:schemaRef ds:uri="http://schemas.microsoft.com/office/2006/metadata/properties"/>
  </ds:schemaRefs>
</ds:datastoreItem>
</file>

<file path=customXml/itemProps4.xml><?xml version="1.0" encoding="utf-8"?>
<ds:datastoreItem xmlns:ds="http://schemas.openxmlformats.org/officeDocument/2006/customXml" ds:itemID="{7FBE6F4F-BB59-4826-BD7E-15386D38E668}">
  <ds:schemaRefs>
    <ds:schemaRef ds:uri="http://schemas.microsoft.com/VisualStudio/2011/storyboarding/control"/>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4734</TotalTime>
  <Words>5350</Words>
  <Application>Microsoft Office PowerPoint</Application>
  <PresentationFormat>Widescreen</PresentationFormat>
  <Paragraphs>395</Paragraphs>
  <Slides>35</Slides>
  <Notes>33</Notes>
  <HiddenSlides>1</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35</vt:i4>
      </vt:variant>
    </vt:vector>
  </HeadingPairs>
  <TitlesOfParts>
    <vt:vector size="50" baseType="lpstr">
      <vt:lpstr>Arial</vt:lpstr>
      <vt:lpstr>Lucida Console</vt:lpstr>
      <vt:lpstr>SegoeUI-BoldItalic</vt:lpstr>
      <vt:lpstr>Segoe UI Semibold</vt:lpstr>
      <vt:lpstr>Segoe UI Light</vt:lpstr>
      <vt:lpstr>Segoe UI</vt:lpstr>
      <vt:lpstr>Roboto</vt:lpstr>
      <vt:lpstr>Consolas</vt:lpstr>
      <vt:lpstr>Segoe UI Semilight</vt:lpstr>
      <vt:lpstr>Calibri</vt:lpstr>
      <vt:lpstr>Wingdings</vt:lpstr>
      <vt:lpstr>SQLSaturday Powerpoint - New</vt:lpstr>
      <vt:lpstr>1_SQLSaturday Powerpoint - New</vt:lpstr>
      <vt:lpstr>PASS Speaker Template_16x9</vt:lpstr>
      <vt:lpstr>APEX Template 2017 </vt:lpstr>
      <vt:lpstr>DevRel Camp </vt:lpstr>
      <vt:lpstr>Data Platform Security Principals 101  DevRel Camp Feb 2021</vt:lpstr>
      <vt:lpstr>Inclusive Meeting Framework</vt:lpstr>
      <vt:lpstr>Agenda</vt:lpstr>
      <vt:lpstr>Section Title 3</vt:lpstr>
      <vt:lpstr>Principal vs Principle</vt:lpstr>
      <vt:lpstr>A Principal’s Principles</vt:lpstr>
      <vt:lpstr>Login vs User</vt:lpstr>
      <vt:lpstr>Server and Database Built-in Roles</vt:lpstr>
      <vt:lpstr>Role Based Access Control (RBAC)</vt:lpstr>
      <vt:lpstr>Public Roles</vt:lpstr>
      <vt:lpstr>Public</vt:lpstr>
      <vt:lpstr>Server Logins + Database Users</vt:lpstr>
      <vt:lpstr>SQL Authenticated Logins</vt:lpstr>
      <vt:lpstr>Windows Auth vs SQL Auth</vt:lpstr>
      <vt:lpstr>Logins + Users</vt:lpstr>
      <vt:lpstr>Orphaned SID</vt:lpstr>
      <vt:lpstr>Fix Orphaned SID</vt:lpstr>
      <vt:lpstr>Contained Databases</vt:lpstr>
      <vt:lpstr>Users With Passwords</vt:lpstr>
      <vt:lpstr>Contained Databases Sound Familiar</vt:lpstr>
      <vt:lpstr>Azure SQL DB Authentication</vt:lpstr>
      <vt:lpstr>Azure SQL Admin Logins</vt:lpstr>
      <vt:lpstr>Azure SQL DB + Azure AD</vt:lpstr>
      <vt:lpstr>Database Object Security </vt:lpstr>
      <vt:lpstr>Stored Procedures</vt:lpstr>
      <vt:lpstr>Stored Procedures Security</vt:lpstr>
      <vt:lpstr>Views</vt:lpstr>
      <vt:lpstr>Row Level Security</vt:lpstr>
      <vt:lpstr>User-Defined Functions</vt:lpstr>
      <vt:lpstr>Demonstrate how Stored Procedures, Views, and Functions abstract the permissions necessary to SELECT underlying table data. Security p1.sql – logged in as sysadmin Security p2.sql – logged in as testing user</vt:lpstr>
      <vt:lpstr>Wrapup Section</vt:lpstr>
      <vt:lpstr>More Resources</vt:lpstr>
      <vt:lpstr>Thank you aka.ms/campfeedback</vt:lpstr>
      <vt:lpstr>William Assaf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Security Principals  and Permissions 101</dc:title>
  <dc:creator>William Assaf</dc:creator>
  <cp:lastModifiedBy>William Assaf</cp:lastModifiedBy>
  <cp:revision>116</cp:revision>
  <dcterms:created xsi:type="dcterms:W3CDTF">2020-02-20T19:21:27Z</dcterms:created>
  <dcterms:modified xsi:type="dcterms:W3CDTF">2021-02-03T00:33:34Z</dcterms:modified>
</cp:coreProperties>
</file>